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0"/>
  </p:notesMasterIdLst>
  <p:handoutMasterIdLst>
    <p:handoutMasterId r:id="rId21"/>
  </p:handoutMasterIdLst>
  <p:sldIdLst>
    <p:sldId id="256" r:id="rId5"/>
    <p:sldId id="282" r:id="rId6"/>
    <p:sldId id="263" r:id="rId7"/>
    <p:sldId id="280" r:id="rId8"/>
    <p:sldId id="258" r:id="rId9"/>
    <p:sldId id="278" r:id="rId10"/>
    <p:sldId id="259" r:id="rId11"/>
    <p:sldId id="260" r:id="rId12"/>
    <p:sldId id="270" r:id="rId13"/>
    <p:sldId id="273" r:id="rId14"/>
    <p:sldId id="274" r:id="rId15"/>
    <p:sldId id="261" r:id="rId16"/>
    <p:sldId id="281" r:id="rId17"/>
    <p:sldId id="279" r:id="rId18"/>
    <p:sldId id="265" r:id="rId19"/>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userDrawn="1">
          <p15:clr>
            <a:srgbClr val="A4A3A4"/>
          </p15:clr>
        </p15:guide>
        <p15:guide id="7" orient="horz" pos="2500" userDrawn="1">
          <p15:clr>
            <a:srgbClr val="A4A3A4"/>
          </p15:clr>
        </p15:guide>
        <p15:guide id="8" pos="4951"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7F1E4"/>
    <a:srgbClr val="CBFF00"/>
    <a:srgbClr val="B8D3E8"/>
    <a:srgbClr val="197DCE"/>
    <a:srgbClr val="BC7FBB"/>
    <a:srgbClr val="7FC6E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284E427A-3D55-4303-BF80-6455036E1DE7}">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969" autoAdjust="0"/>
    <p:restoredTop sz="87737" autoAdjust="0"/>
  </p:normalViewPr>
  <p:slideViewPr>
    <p:cSldViewPr snapToGrid="0" showGuides="1">
      <p:cViewPr varScale="1">
        <p:scale>
          <a:sx n="77" d="100"/>
          <a:sy n="77" d="100"/>
        </p:scale>
        <p:origin x="192" y="384"/>
      </p:cViewPr>
      <p:guideLst>
        <p:guide pos="3840"/>
        <p:guide orient="horz" pos="2500"/>
        <p:guide pos="4951"/>
      </p:guideLst>
    </p:cSldViewPr>
  </p:slideViewPr>
  <p:notesTextViewPr>
    <p:cViewPr>
      <p:scale>
        <a:sx n="1" d="1"/>
        <a:sy n="1" d="1"/>
      </p:scale>
      <p:origin x="0" y="0"/>
    </p:cViewPr>
  </p:notesTextViewPr>
  <p:notesViewPr>
    <p:cSldViewPr snapToGrid="0">
      <p:cViewPr varScale="1">
        <p:scale>
          <a:sx n="58" d="100"/>
          <a:sy n="58" d="100"/>
        </p:scale>
        <p:origin x="2965" y="4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08B8B31-1CFE-4A78-A796-40061C1B298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41F5D168-A009-4B34-B08F-277E0D6ABD9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3D47A4C-1800-412B-9042-C93F1924AECC}" type="datetimeFigureOut">
              <a:rPr lang="en-US" smtClean="0"/>
              <a:t>1/4/23</a:t>
            </a:fld>
            <a:endParaRPr lang="en-US" dirty="0"/>
          </a:p>
        </p:txBody>
      </p:sp>
      <p:sp>
        <p:nvSpPr>
          <p:cNvPr id="4" name="Footer Placeholder 3">
            <a:extLst>
              <a:ext uri="{FF2B5EF4-FFF2-40B4-BE49-F238E27FC236}">
                <a16:creationId xmlns:a16="http://schemas.microsoft.com/office/drawing/2014/main" id="{810C826E-30C5-4DD2-97CD-F700F8EBBFC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4A1BE32A-EDDE-428D-8FA7-84F681D978C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181FD62-43B6-432F-96E1-BCDE3916E10C}" type="slidenum">
              <a:rPr lang="en-US" smtClean="0"/>
              <a:t>‹#›</a:t>
            </a:fld>
            <a:endParaRPr lang="en-US" dirty="0"/>
          </a:p>
        </p:txBody>
      </p:sp>
    </p:spTree>
    <p:extLst>
      <p:ext uri="{BB962C8B-B14F-4D97-AF65-F5344CB8AC3E}">
        <p14:creationId xmlns:p14="http://schemas.microsoft.com/office/powerpoint/2010/main" val="14993833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000EB3D-2307-4317-8A1D-B47FA45245F0}" type="datetimeFigureOut">
              <a:rPr lang="en-US" noProof="0" smtClean="0"/>
              <a:t>1/4/23</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3D78A92-0141-4330-8F3E-FAADFAC23844}" type="slidenum">
              <a:rPr lang="en-US" noProof="0" smtClean="0"/>
              <a:t>‹#›</a:t>
            </a:fld>
            <a:endParaRPr lang="en-US" noProof="0" dirty="0"/>
          </a:p>
        </p:txBody>
      </p:sp>
    </p:spTree>
    <p:extLst>
      <p:ext uri="{BB962C8B-B14F-4D97-AF65-F5344CB8AC3E}">
        <p14:creationId xmlns:p14="http://schemas.microsoft.com/office/powerpoint/2010/main" val="17488877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Samanthi</a:t>
            </a:r>
            <a:endParaRPr lang="en-GB" dirty="0"/>
          </a:p>
        </p:txBody>
      </p:sp>
      <p:sp>
        <p:nvSpPr>
          <p:cNvPr id="4" name="Slide Number Placeholder 3"/>
          <p:cNvSpPr>
            <a:spLocks noGrp="1"/>
          </p:cNvSpPr>
          <p:nvPr>
            <p:ph type="sldNum" sz="quarter" idx="5"/>
          </p:nvPr>
        </p:nvSpPr>
        <p:spPr/>
        <p:txBody>
          <a:bodyPr/>
          <a:lstStyle/>
          <a:p>
            <a:fld id="{53D78A92-0141-4330-8F3E-FAADFAC23844}" type="slidenum">
              <a:rPr lang="en-US" noProof="0" smtClean="0"/>
              <a:t>1</a:t>
            </a:fld>
            <a:endParaRPr lang="en-US" noProof="0" dirty="0"/>
          </a:p>
        </p:txBody>
      </p:sp>
    </p:spTree>
    <p:extLst>
      <p:ext uri="{BB962C8B-B14F-4D97-AF65-F5344CB8AC3E}">
        <p14:creationId xmlns:p14="http://schemas.microsoft.com/office/powerpoint/2010/main" val="23686785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Patricia</a:t>
            </a:r>
          </a:p>
        </p:txBody>
      </p:sp>
      <p:sp>
        <p:nvSpPr>
          <p:cNvPr id="4" name="Slide Number Placeholder 3"/>
          <p:cNvSpPr>
            <a:spLocks noGrp="1"/>
          </p:cNvSpPr>
          <p:nvPr>
            <p:ph type="sldNum" sz="quarter" idx="5"/>
          </p:nvPr>
        </p:nvSpPr>
        <p:spPr/>
        <p:txBody>
          <a:bodyPr/>
          <a:lstStyle/>
          <a:p>
            <a:fld id="{53D78A92-0141-4330-8F3E-FAADFAC23844}" type="slidenum">
              <a:rPr lang="en-US" noProof="0" smtClean="0"/>
              <a:t>10</a:t>
            </a:fld>
            <a:endParaRPr lang="en-US" noProof="0" dirty="0"/>
          </a:p>
        </p:txBody>
      </p:sp>
    </p:spTree>
    <p:extLst>
      <p:ext uri="{BB962C8B-B14F-4D97-AF65-F5344CB8AC3E}">
        <p14:creationId xmlns:p14="http://schemas.microsoft.com/office/powerpoint/2010/main" val="16045382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Hibaa</a:t>
            </a:r>
            <a:endParaRPr lang="en-GB" dirty="0"/>
          </a:p>
        </p:txBody>
      </p:sp>
      <p:sp>
        <p:nvSpPr>
          <p:cNvPr id="4" name="Slide Number Placeholder 3"/>
          <p:cNvSpPr>
            <a:spLocks noGrp="1"/>
          </p:cNvSpPr>
          <p:nvPr>
            <p:ph type="sldNum" sz="quarter" idx="5"/>
          </p:nvPr>
        </p:nvSpPr>
        <p:spPr/>
        <p:txBody>
          <a:bodyPr/>
          <a:lstStyle/>
          <a:p>
            <a:fld id="{53D78A92-0141-4330-8F3E-FAADFAC23844}" type="slidenum">
              <a:rPr lang="en-US" noProof="0" smtClean="0"/>
              <a:t>11</a:t>
            </a:fld>
            <a:endParaRPr lang="en-US" noProof="0" dirty="0"/>
          </a:p>
        </p:txBody>
      </p:sp>
    </p:spTree>
    <p:extLst>
      <p:ext uri="{BB962C8B-B14F-4D97-AF65-F5344CB8AC3E}">
        <p14:creationId xmlns:p14="http://schemas.microsoft.com/office/powerpoint/2010/main" val="2105020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Patricia</a:t>
            </a:r>
          </a:p>
        </p:txBody>
      </p:sp>
      <p:sp>
        <p:nvSpPr>
          <p:cNvPr id="4" name="Slide Number Placeholder 3"/>
          <p:cNvSpPr>
            <a:spLocks noGrp="1"/>
          </p:cNvSpPr>
          <p:nvPr>
            <p:ph type="sldNum" sz="quarter" idx="5"/>
          </p:nvPr>
        </p:nvSpPr>
        <p:spPr/>
        <p:txBody>
          <a:bodyPr/>
          <a:lstStyle/>
          <a:p>
            <a:fld id="{53D78A92-0141-4330-8F3E-FAADFAC23844}" type="slidenum">
              <a:rPr lang="en-US" noProof="0" smtClean="0"/>
              <a:t>12</a:t>
            </a:fld>
            <a:endParaRPr lang="en-US" noProof="0" dirty="0"/>
          </a:p>
        </p:txBody>
      </p:sp>
    </p:spTree>
    <p:extLst>
      <p:ext uri="{BB962C8B-B14F-4D97-AF65-F5344CB8AC3E}">
        <p14:creationId xmlns:p14="http://schemas.microsoft.com/office/powerpoint/2010/main" val="13218432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Abraham</a:t>
            </a:r>
          </a:p>
        </p:txBody>
      </p:sp>
      <p:sp>
        <p:nvSpPr>
          <p:cNvPr id="4" name="Slide Number Placeholder 3"/>
          <p:cNvSpPr>
            <a:spLocks noGrp="1"/>
          </p:cNvSpPr>
          <p:nvPr>
            <p:ph type="sldNum" sz="quarter" idx="5"/>
          </p:nvPr>
        </p:nvSpPr>
        <p:spPr/>
        <p:txBody>
          <a:bodyPr/>
          <a:lstStyle/>
          <a:p>
            <a:fld id="{53D78A92-0141-4330-8F3E-FAADFAC23844}" type="slidenum">
              <a:rPr lang="en-US" noProof="0" smtClean="0"/>
              <a:t>14</a:t>
            </a:fld>
            <a:endParaRPr lang="en-US" noProof="0" dirty="0"/>
          </a:p>
        </p:txBody>
      </p:sp>
    </p:spTree>
    <p:extLst>
      <p:ext uri="{BB962C8B-B14F-4D97-AF65-F5344CB8AC3E}">
        <p14:creationId xmlns:p14="http://schemas.microsoft.com/office/powerpoint/2010/main" val="15464608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Samanthi</a:t>
            </a:r>
            <a:endParaRPr lang="en-GB" dirty="0"/>
          </a:p>
        </p:txBody>
      </p:sp>
      <p:sp>
        <p:nvSpPr>
          <p:cNvPr id="4" name="Slide Number Placeholder 3"/>
          <p:cNvSpPr>
            <a:spLocks noGrp="1"/>
          </p:cNvSpPr>
          <p:nvPr>
            <p:ph type="sldNum" sz="quarter" idx="5"/>
          </p:nvPr>
        </p:nvSpPr>
        <p:spPr/>
        <p:txBody>
          <a:bodyPr/>
          <a:lstStyle/>
          <a:p>
            <a:fld id="{53D78A92-0141-4330-8F3E-FAADFAC23844}" type="slidenum">
              <a:rPr lang="en-US" noProof="0" smtClean="0"/>
              <a:t>15</a:t>
            </a:fld>
            <a:endParaRPr lang="en-US" noProof="0" dirty="0"/>
          </a:p>
        </p:txBody>
      </p:sp>
    </p:spTree>
    <p:extLst>
      <p:ext uri="{BB962C8B-B14F-4D97-AF65-F5344CB8AC3E}">
        <p14:creationId xmlns:p14="http://schemas.microsoft.com/office/powerpoint/2010/main" val="4006878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err="1"/>
              <a:t>Samanthi</a:t>
            </a:r>
            <a:endParaRPr lang="en-GB" dirty="0"/>
          </a:p>
          <a:p>
            <a:endParaRPr lang="en-GB" dirty="0"/>
          </a:p>
        </p:txBody>
      </p:sp>
      <p:sp>
        <p:nvSpPr>
          <p:cNvPr id="4" name="Slide Number Placeholder 3"/>
          <p:cNvSpPr>
            <a:spLocks noGrp="1"/>
          </p:cNvSpPr>
          <p:nvPr>
            <p:ph type="sldNum" sz="quarter" idx="5"/>
          </p:nvPr>
        </p:nvSpPr>
        <p:spPr/>
        <p:txBody>
          <a:bodyPr/>
          <a:lstStyle/>
          <a:p>
            <a:fld id="{53D78A92-0141-4330-8F3E-FAADFAC23844}" type="slidenum">
              <a:rPr lang="en-US" noProof="0" smtClean="0"/>
              <a:t>2</a:t>
            </a:fld>
            <a:endParaRPr lang="en-US" noProof="0" dirty="0"/>
          </a:p>
        </p:txBody>
      </p:sp>
    </p:spTree>
    <p:extLst>
      <p:ext uri="{BB962C8B-B14F-4D97-AF65-F5344CB8AC3E}">
        <p14:creationId xmlns:p14="http://schemas.microsoft.com/office/powerpoint/2010/main" val="13274895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Astha</a:t>
            </a:r>
            <a:endParaRPr lang="en-GB" dirty="0"/>
          </a:p>
        </p:txBody>
      </p:sp>
      <p:sp>
        <p:nvSpPr>
          <p:cNvPr id="4" name="Slide Number Placeholder 3"/>
          <p:cNvSpPr>
            <a:spLocks noGrp="1"/>
          </p:cNvSpPr>
          <p:nvPr>
            <p:ph type="sldNum" sz="quarter" idx="5"/>
          </p:nvPr>
        </p:nvSpPr>
        <p:spPr/>
        <p:txBody>
          <a:bodyPr/>
          <a:lstStyle/>
          <a:p>
            <a:fld id="{53D78A92-0141-4330-8F3E-FAADFAC23844}" type="slidenum">
              <a:rPr lang="en-US" noProof="0" smtClean="0"/>
              <a:t>3</a:t>
            </a:fld>
            <a:endParaRPr lang="en-US" noProof="0" dirty="0"/>
          </a:p>
        </p:txBody>
      </p:sp>
    </p:spTree>
    <p:extLst>
      <p:ext uri="{BB962C8B-B14F-4D97-AF65-F5344CB8AC3E}">
        <p14:creationId xmlns:p14="http://schemas.microsoft.com/office/powerpoint/2010/main" val="9635645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Patricia</a:t>
            </a:r>
          </a:p>
        </p:txBody>
      </p:sp>
      <p:sp>
        <p:nvSpPr>
          <p:cNvPr id="4" name="Slide Number Placeholder 3"/>
          <p:cNvSpPr>
            <a:spLocks noGrp="1"/>
          </p:cNvSpPr>
          <p:nvPr>
            <p:ph type="sldNum" sz="quarter" idx="5"/>
          </p:nvPr>
        </p:nvSpPr>
        <p:spPr/>
        <p:txBody>
          <a:bodyPr/>
          <a:lstStyle/>
          <a:p>
            <a:fld id="{53D78A92-0141-4330-8F3E-FAADFAC23844}" type="slidenum">
              <a:rPr lang="en-US" noProof="0" smtClean="0"/>
              <a:t>4</a:t>
            </a:fld>
            <a:endParaRPr lang="en-US" noProof="0" dirty="0"/>
          </a:p>
        </p:txBody>
      </p:sp>
    </p:spTree>
    <p:extLst>
      <p:ext uri="{BB962C8B-B14F-4D97-AF65-F5344CB8AC3E}">
        <p14:creationId xmlns:p14="http://schemas.microsoft.com/office/powerpoint/2010/main" val="30891103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Abraham</a:t>
            </a:r>
          </a:p>
        </p:txBody>
      </p:sp>
      <p:sp>
        <p:nvSpPr>
          <p:cNvPr id="4" name="Slide Number Placeholder 3"/>
          <p:cNvSpPr>
            <a:spLocks noGrp="1"/>
          </p:cNvSpPr>
          <p:nvPr>
            <p:ph type="sldNum" sz="quarter" idx="5"/>
          </p:nvPr>
        </p:nvSpPr>
        <p:spPr/>
        <p:txBody>
          <a:bodyPr/>
          <a:lstStyle/>
          <a:p>
            <a:fld id="{53D78A92-0141-4330-8F3E-FAADFAC23844}" type="slidenum">
              <a:rPr lang="en-US" noProof="0" smtClean="0"/>
              <a:t>5</a:t>
            </a:fld>
            <a:endParaRPr lang="en-US" noProof="0" dirty="0"/>
          </a:p>
        </p:txBody>
      </p:sp>
    </p:spTree>
    <p:extLst>
      <p:ext uri="{BB962C8B-B14F-4D97-AF65-F5344CB8AC3E}">
        <p14:creationId xmlns:p14="http://schemas.microsoft.com/office/powerpoint/2010/main" val="5130293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Stephen</a:t>
            </a:r>
          </a:p>
        </p:txBody>
      </p:sp>
      <p:sp>
        <p:nvSpPr>
          <p:cNvPr id="4" name="Slide Number Placeholder 3"/>
          <p:cNvSpPr>
            <a:spLocks noGrp="1"/>
          </p:cNvSpPr>
          <p:nvPr>
            <p:ph type="sldNum" sz="quarter" idx="5"/>
          </p:nvPr>
        </p:nvSpPr>
        <p:spPr/>
        <p:txBody>
          <a:bodyPr/>
          <a:lstStyle/>
          <a:p>
            <a:fld id="{53D78A92-0141-4330-8F3E-FAADFAC23844}" type="slidenum">
              <a:rPr lang="en-US" noProof="0" smtClean="0"/>
              <a:t>6</a:t>
            </a:fld>
            <a:endParaRPr lang="en-US" noProof="0" dirty="0"/>
          </a:p>
        </p:txBody>
      </p:sp>
    </p:spTree>
    <p:extLst>
      <p:ext uri="{BB962C8B-B14F-4D97-AF65-F5344CB8AC3E}">
        <p14:creationId xmlns:p14="http://schemas.microsoft.com/office/powerpoint/2010/main" val="24099925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Stephen</a:t>
            </a:r>
          </a:p>
        </p:txBody>
      </p:sp>
      <p:sp>
        <p:nvSpPr>
          <p:cNvPr id="4" name="Slide Number Placeholder 3"/>
          <p:cNvSpPr>
            <a:spLocks noGrp="1"/>
          </p:cNvSpPr>
          <p:nvPr>
            <p:ph type="sldNum" sz="quarter" idx="5"/>
          </p:nvPr>
        </p:nvSpPr>
        <p:spPr/>
        <p:txBody>
          <a:bodyPr/>
          <a:lstStyle/>
          <a:p>
            <a:fld id="{53D78A92-0141-4330-8F3E-FAADFAC23844}" type="slidenum">
              <a:rPr lang="en-US" noProof="0" smtClean="0"/>
              <a:t>7</a:t>
            </a:fld>
            <a:endParaRPr lang="en-US" noProof="0" dirty="0"/>
          </a:p>
        </p:txBody>
      </p:sp>
    </p:spTree>
    <p:extLst>
      <p:ext uri="{BB962C8B-B14F-4D97-AF65-F5344CB8AC3E}">
        <p14:creationId xmlns:p14="http://schemas.microsoft.com/office/powerpoint/2010/main" val="18648869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Patricia</a:t>
            </a:r>
          </a:p>
        </p:txBody>
      </p:sp>
      <p:sp>
        <p:nvSpPr>
          <p:cNvPr id="4" name="Slide Number Placeholder 3"/>
          <p:cNvSpPr>
            <a:spLocks noGrp="1"/>
          </p:cNvSpPr>
          <p:nvPr>
            <p:ph type="sldNum" sz="quarter" idx="5"/>
          </p:nvPr>
        </p:nvSpPr>
        <p:spPr/>
        <p:txBody>
          <a:bodyPr/>
          <a:lstStyle/>
          <a:p>
            <a:fld id="{53D78A92-0141-4330-8F3E-FAADFAC23844}" type="slidenum">
              <a:rPr lang="en-US" noProof="0" smtClean="0"/>
              <a:t>8</a:t>
            </a:fld>
            <a:endParaRPr lang="en-US" noProof="0" dirty="0"/>
          </a:p>
        </p:txBody>
      </p:sp>
    </p:spTree>
    <p:extLst>
      <p:ext uri="{BB962C8B-B14F-4D97-AF65-F5344CB8AC3E}">
        <p14:creationId xmlns:p14="http://schemas.microsoft.com/office/powerpoint/2010/main" val="12861259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Hibaa</a:t>
            </a:r>
            <a:endParaRPr lang="en-GB" dirty="0"/>
          </a:p>
        </p:txBody>
      </p:sp>
      <p:sp>
        <p:nvSpPr>
          <p:cNvPr id="4" name="Slide Number Placeholder 3"/>
          <p:cNvSpPr>
            <a:spLocks noGrp="1"/>
          </p:cNvSpPr>
          <p:nvPr>
            <p:ph type="sldNum" sz="quarter" idx="5"/>
          </p:nvPr>
        </p:nvSpPr>
        <p:spPr/>
        <p:txBody>
          <a:bodyPr/>
          <a:lstStyle/>
          <a:p>
            <a:fld id="{53D78A92-0141-4330-8F3E-FAADFAC23844}" type="slidenum">
              <a:rPr lang="en-US" noProof="0" smtClean="0"/>
              <a:t>9</a:t>
            </a:fld>
            <a:endParaRPr lang="en-US" noProof="0" dirty="0"/>
          </a:p>
        </p:txBody>
      </p:sp>
    </p:spTree>
    <p:extLst>
      <p:ext uri="{BB962C8B-B14F-4D97-AF65-F5344CB8AC3E}">
        <p14:creationId xmlns:p14="http://schemas.microsoft.com/office/powerpoint/2010/main" val="135676010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Date">
    <p:spTree>
      <p:nvGrpSpPr>
        <p:cNvPr id="1" name=""/>
        <p:cNvGrpSpPr/>
        <p:nvPr/>
      </p:nvGrpSpPr>
      <p:grpSpPr>
        <a:xfrm>
          <a:off x="0" y="0"/>
          <a:ext cx="0" cy="0"/>
          <a:chOff x="0" y="0"/>
          <a:chExt cx="0" cy="0"/>
        </a:xfrm>
      </p:grpSpPr>
      <p:sp>
        <p:nvSpPr>
          <p:cNvPr id="3" name="Rectangle 2" descr="View of a mountain range">
            <a:extLst>
              <a:ext uri="{FF2B5EF4-FFF2-40B4-BE49-F238E27FC236}">
                <a16:creationId xmlns:a16="http://schemas.microsoft.com/office/drawing/2014/main" id="{1DAC5403-E1D0-4032-A9FE-410B2982643C}"/>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12" name="Rectangle 11">
            <a:extLst>
              <a:ext uri="{FF2B5EF4-FFF2-40B4-BE49-F238E27FC236}">
                <a16:creationId xmlns:a16="http://schemas.microsoft.com/office/drawing/2014/main" id="{D846C517-01CF-4924-81A5-DAD4CE0BFA6C}"/>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70000"/>
                </a:schemeClr>
              </a:gs>
              <a:gs pos="100000">
                <a:schemeClr val="accent3">
                  <a:alpha val="70000"/>
                </a:schemeClr>
              </a:gs>
            </a:gsLst>
            <a:lin ang="0" scaled="1"/>
            <a:tileRect/>
          </a:gradFill>
          <a:ln w="12700" cap="flat">
            <a:noFill/>
            <a:prstDash val="solid"/>
            <a:miter/>
          </a:ln>
        </p:spPr>
        <p:txBody>
          <a:bodyPr rtlCol="0" anchor="ctr"/>
          <a:lstStyle/>
          <a:p>
            <a:pPr algn="l"/>
            <a:endParaRPr lang="en-US" noProof="0" dirty="0"/>
          </a:p>
        </p:txBody>
      </p:sp>
      <p:sp>
        <p:nvSpPr>
          <p:cNvPr id="21" name="Text Placeholder 26">
            <a:extLst>
              <a:ext uri="{FF2B5EF4-FFF2-40B4-BE49-F238E27FC236}">
                <a16:creationId xmlns:a16="http://schemas.microsoft.com/office/drawing/2014/main" id="{E013E669-E15F-4096-81CC-6637C4A9F9E7}"/>
              </a:ext>
            </a:extLst>
          </p:cNvPr>
          <p:cNvSpPr>
            <a:spLocks noGrp="1"/>
          </p:cNvSpPr>
          <p:nvPr>
            <p:ph type="body" sz="quarter" idx="21" hasCustomPrompt="1"/>
          </p:nvPr>
        </p:nvSpPr>
        <p:spPr>
          <a:xfrm>
            <a:off x="3912235" y="1680191"/>
            <a:ext cx="4367531" cy="324417"/>
          </a:xfrm>
        </p:spPr>
        <p:txBody>
          <a:bodyPr>
            <a:noAutofit/>
          </a:bodyPr>
          <a:lstStyle>
            <a:lvl1pPr marL="0" indent="0" algn="ctr">
              <a:buNone/>
              <a:defRPr sz="2000" b="1" i="0">
                <a:solidFill>
                  <a:schemeClr val="bg1"/>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20XX</a:t>
            </a:r>
          </a:p>
        </p:txBody>
      </p:sp>
      <p:sp>
        <p:nvSpPr>
          <p:cNvPr id="2" name="Title 1">
            <a:extLst>
              <a:ext uri="{FF2B5EF4-FFF2-40B4-BE49-F238E27FC236}">
                <a16:creationId xmlns:a16="http://schemas.microsoft.com/office/drawing/2014/main" id="{199AD403-A15F-4A2F-B050-AB874136E732}"/>
              </a:ext>
            </a:extLst>
          </p:cNvPr>
          <p:cNvSpPr>
            <a:spLocks noGrp="1"/>
          </p:cNvSpPr>
          <p:nvPr>
            <p:ph type="title" hasCustomPrompt="1"/>
          </p:nvPr>
        </p:nvSpPr>
        <p:spPr>
          <a:xfrm>
            <a:off x="1037021" y="2107415"/>
            <a:ext cx="10117959" cy="2281355"/>
          </a:xfrm>
        </p:spPr>
        <p:txBody>
          <a:bodyPr>
            <a:noAutofit/>
          </a:bodyPr>
          <a:lstStyle>
            <a:lvl1pPr algn="ctr">
              <a:defRPr sz="8000" b="0">
                <a:solidFill>
                  <a:schemeClr val="bg1"/>
                </a:solidFill>
              </a:defRPr>
            </a:lvl1pPr>
          </a:lstStyle>
          <a:p>
            <a:r>
              <a:rPr lang="en-US" noProof="0"/>
              <a:t>PRESENTATION</a:t>
            </a:r>
            <a:br>
              <a:rPr lang="en-US" noProof="0"/>
            </a:br>
            <a:r>
              <a:rPr lang="en-US" noProof="0"/>
              <a:t>TITLE</a:t>
            </a:r>
          </a:p>
        </p:txBody>
      </p:sp>
      <p:sp>
        <p:nvSpPr>
          <p:cNvPr id="23" name="Text Placeholder 26">
            <a:extLst>
              <a:ext uri="{FF2B5EF4-FFF2-40B4-BE49-F238E27FC236}">
                <a16:creationId xmlns:a16="http://schemas.microsoft.com/office/drawing/2014/main" id="{5BB088E3-63C1-423F-A939-150B8E1F87A7}"/>
              </a:ext>
            </a:extLst>
          </p:cNvPr>
          <p:cNvSpPr>
            <a:spLocks noGrp="1"/>
          </p:cNvSpPr>
          <p:nvPr>
            <p:ph type="body" sz="quarter" idx="20" hasCustomPrompt="1"/>
          </p:nvPr>
        </p:nvSpPr>
        <p:spPr>
          <a:xfrm>
            <a:off x="3912235" y="1333943"/>
            <a:ext cx="4367531" cy="324417"/>
          </a:xfrm>
        </p:spPr>
        <p:txBody>
          <a:bodyPr>
            <a:noAutofit/>
          </a:bodyPr>
          <a:lstStyle>
            <a:lvl1pPr marL="0" indent="0" algn="ctr">
              <a:buNone/>
              <a:defRPr sz="2300" b="0" i="0">
                <a:solidFill>
                  <a:schemeClr val="bg2"/>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Month</a:t>
            </a:r>
          </a:p>
        </p:txBody>
      </p:sp>
      <p:sp>
        <p:nvSpPr>
          <p:cNvPr id="36" name="Text Placeholder 14">
            <a:extLst>
              <a:ext uri="{FF2B5EF4-FFF2-40B4-BE49-F238E27FC236}">
                <a16:creationId xmlns:a16="http://schemas.microsoft.com/office/drawing/2014/main" id="{2A3D73F7-77EC-4576-B541-20C032F462DC}"/>
              </a:ext>
            </a:extLst>
          </p:cNvPr>
          <p:cNvSpPr>
            <a:spLocks noGrp="1"/>
          </p:cNvSpPr>
          <p:nvPr userDrawn="1">
            <p:ph type="body" sz="quarter" idx="13" hasCustomPrompt="1"/>
          </p:nvPr>
        </p:nvSpPr>
        <p:spPr>
          <a:xfrm>
            <a:off x="1050857" y="4720037"/>
            <a:ext cx="10090287" cy="1101897"/>
          </a:xfrm>
        </p:spPr>
        <p:txBody>
          <a:bodyPr>
            <a:noAutofit/>
          </a:bodyPr>
          <a:lstStyle>
            <a:lvl1pPr marL="0" indent="0" algn="ctr">
              <a:buNone/>
              <a:defRPr sz="3500" b="0" i="0">
                <a:solidFill>
                  <a:schemeClr val="bg2"/>
                </a:solidFill>
              </a:defRPr>
            </a:lvl1pPr>
          </a:lstStyle>
          <a:p>
            <a:pPr lvl="0"/>
            <a:r>
              <a:rPr lang="en-US" noProof="0"/>
              <a:t>Presentation</a:t>
            </a:r>
            <a:br>
              <a:rPr lang="en-US" noProof="0"/>
            </a:br>
            <a:r>
              <a:rPr lang="en-US" noProof="0"/>
              <a:t>Tagline</a:t>
            </a:r>
          </a:p>
        </p:txBody>
      </p:sp>
      <p:sp>
        <p:nvSpPr>
          <p:cNvPr id="5" name="Rectangle 4">
            <a:extLst>
              <a:ext uri="{FF2B5EF4-FFF2-40B4-BE49-F238E27FC236}">
                <a16:creationId xmlns:a16="http://schemas.microsoft.com/office/drawing/2014/main" id="{6691BBC0-FAFE-4A57-9925-6182B74C4CB1}"/>
              </a:ext>
              <a:ext uri="{C183D7F6-B498-43B3-948B-1728B52AA6E4}">
                <adec:decorative xmlns:adec="http://schemas.microsoft.com/office/drawing/2017/decorative" val="1"/>
              </a:ext>
            </a:extLst>
          </p:cNvPr>
          <p:cNvSpPr/>
          <p:nvPr userDrawn="1"/>
        </p:nvSpPr>
        <p:spPr>
          <a:xfrm>
            <a:off x="4879848" y="4453465"/>
            <a:ext cx="2432304" cy="64008"/>
          </a:xfrm>
          <a:prstGeom prst="rect">
            <a:avLst/>
          </a:prstGeom>
          <a:solidFill>
            <a:schemeClr val="bg2"/>
          </a:solidFill>
          <a:ln w="12700" cap="flat">
            <a:noFill/>
            <a:prstDash val="solid"/>
            <a:miter/>
          </a:ln>
        </p:spPr>
        <p:txBody>
          <a:bodyPr rtlCol="0" anchor="ctr"/>
          <a:lstStyle/>
          <a:p>
            <a:pPr algn="l"/>
            <a:endParaRPr lang="en-US" noProof="0" dirty="0"/>
          </a:p>
        </p:txBody>
      </p:sp>
    </p:spTree>
    <p:extLst>
      <p:ext uri="{BB962C8B-B14F-4D97-AF65-F5344CB8AC3E}">
        <p14:creationId xmlns:p14="http://schemas.microsoft.com/office/powerpoint/2010/main" val="39668199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anks Layout">
    <p:spTree>
      <p:nvGrpSpPr>
        <p:cNvPr id="1" name=""/>
        <p:cNvGrpSpPr/>
        <p:nvPr/>
      </p:nvGrpSpPr>
      <p:grpSpPr>
        <a:xfrm>
          <a:off x="0" y="0"/>
          <a:ext cx="0" cy="0"/>
          <a:chOff x="0" y="0"/>
          <a:chExt cx="0" cy="0"/>
        </a:xfrm>
      </p:grpSpPr>
      <p:sp>
        <p:nvSpPr>
          <p:cNvPr id="3" name="Rectangle 2" descr="View of a lake and mountain range">
            <a:extLst>
              <a:ext uri="{FF2B5EF4-FFF2-40B4-BE49-F238E27FC236}">
                <a16:creationId xmlns:a16="http://schemas.microsoft.com/office/drawing/2014/main" id="{1DAC5403-E1D0-4032-A9FE-410B2982643C}"/>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12" name="Rectangle 11">
            <a:extLst>
              <a:ext uri="{FF2B5EF4-FFF2-40B4-BE49-F238E27FC236}">
                <a16:creationId xmlns:a16="http://schemas.microsoft.com/office/drawing/2014/main" id="{D846C517-01CF-4924-81A5-DAD4CE0BFA6C}"/>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80000"/>
                </a:schemeClr>
              </a:gs>
              <a:gs pos="99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16" name="Text Placeholder 26">
            <a:extLst>
              <a:ext uri="{FF2B5EF4-FFF2-40B4-BE49-F238E27FC236}">
                <a16:creationId xmlns:a16="http://schemas.microsoft.com/office/drawing/2014/main" id="{82190F1B-1701-4806-870F-8FC7F32FE4AA}"/>
              </a:ext>
            </a:extLst>
          </p:cNvPr>
          <p:cNvSpPr>
            <a:spLocks noGrp="1"/>
          </p:cNvSpPr>
          <p:nvPr>
            <p:ph type="body" sz="quarter" idx="21" hasCustomPrompt="1"/>
          </p:nvPr>
        </p:nvSpPr>
        <p:spPr>
          <a:xfrm>
            <a:off x="3912235" y="4222968"/>
            <a:ext cx="4367531" cy="474519"/>
          </a:xfrm>
        </p:spPr>
        <p:txBody>
          <a:bodyPr>
            <a:noAutofit/>
          </a:bodyPr>
          <a:lstStyle>
            <a:lvl1pPr marL="0" indent="0" algn="ctr">
              <a:buNone/>
              <a:defRPr sz="3500" b="0" i="0">
                <a:solidFill>
                  <a:schemeClr val="bg1"/>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+7 678-555-0128</a:t>
            </a:r>
          </a:p>
        </p:txBody>
      </p:sp>
      <p:sp>
        <p:nvSpPr>
          <p:cNvPr id="18" name="Text Placeholder 26">
            <a:extLst>
              <a:ext uri="{FF2B5EF4-FFF2-40B4-BE49-F238E27FC236}">
                <a16:creationId xmlns:a16="http://schemas.microsoft.com/office/drawing/2014/main" id="{972B7F81-5409-42D9-B44C-88D9CBD9BAD5}"/>
              </a:ext>
            </a:extLst>
          </p:cNvPr>
          <p:cNvSpPr>
            <a:spLocks noGrp="1"/>
          </p:cNvSpPr>
          <p:nvPr>
            <p:ph type="body" sz="quarter" idx="20" hasCustomPrompt="1"/>
          </p:nvPr>
        </p:nvSpPr>
        <p:spPr>
          <a:xfrm>
            <a:off x="3912235" y="3927698"/>
            <a:ext cx="4367531" cy="288000"/>
          </a:xfrm>
        </p:spPr>
        <p:txBody>
          <a:bodyPr>
            <a:noAutofit/>
          </a:bodyPr>
          <a:lstStyle>
            <a:lvl1pPr marL="0" indent="0" algn="ctr">
              <a:buNone/>
              <a:defRPr sz="2000" b="0" i="0">
                <a:solidFill>
                  <a:schemeClr val="bg2"/>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Phone</a:t>
            </a:r>
          </a:p>
        </p:txBody>
      </p:sp>
      <p:sp>
        <p:nvSpPr>
          <p:cNvPr id="19" name="Text Placeholder 14">
            <a:extLst>
              <a:ext uri="{FF2B5EF4-FFF2-40B4-BE49-F238E27FC236}">
                <a16:creationId xmlns:a16="http://schemas.microsoft.com/office/drawing/2014/main" id="{FAA54554-5CE2-43AD-979D-F095482C49AB}"/>
              </a:ext>
            </a:extLst>
          </p:cNvPr>
          <p:cNvSpPr>
            <a:spLocks noGrp="1"/>
          </p:cNvSpPr>
          <p:nvPr>
            <p:ph type="body" sz="quarter" idx="13" hasCustomPrompt="1"/>
          </p:nvPr>
        </p:nvSpPr>
        <p:spPr>
          <a:xfrm>
            <a:off x="1050857" y="2655074"/>
            <a:ext cx="10090287" cy="606659"/>
          </a:xfrm>
        </p:spPr>
        <p:txBody>
          <a:bodyPr>
            <a:noAutofit/>
          </a:bodyPr>
          <a:lstStyle>
            <a:lvl1pPr marL="0" indent="0" algn="ctr">
              <a:buNone/>
              <a:defRPr sz="3500" b="0" i="0">
                <a:solidFill>
                  <a:schemeClr val="bg2"/>
                </a:solidFill>
              </a:defRPr>
            </a:lvl1pPr>
          </a:lstStyle>
          <a:p>
            <a:pPr lvl="0"/>
            <a:r>
              <a:rPr lang="en-US" noProof="0"/>
              <a:t>Alexander Martensson</a:t>
            </a:r>
          </a:p>
        </p:txBody>
      </p:sp>
      <p:sp>
        <p:nvSpPr>
          <p:cNvPr id="20" name="Text Placeholder 26">
            <a:extLst>
              <a:ext uri="{FF2B5EF4-FFF2-40B4-BE49-F238E27FC236}">
                <a16:creationId xmlns:a16="http://schemas.microsoft.com/office/drawing/2014/main" id="{A1D8F0C1-128A-435B-8585-F0B32496EC79}"/>
              </a:ext>
            </a:extLst>
          </p:cNvPr>
          <p:cNvSpPr>
            <a:spLocks noGrp="1"/>
          </p:cNvSpPr>
          <p:nvPr>
            <p:ph type="body" sz="quarter" idx="22" hasCustomPrompt="1"/>
          </p:nvPr>
        </p:nvSpPr>
        <p:spPr>
          <a:xfrm>
            <a:off x="3135722" y="5230723"/>
            <a:ext cx="5920556" cy="474519"/>
          </a:xfrm>
        </p:spPr>
        <p:txBody>
          <a:bodyPr>
            <a:noAutofit/>
          </a:bodyPr>
          <a:lstStyle>
            <a:lvl1pPr marL="0" indent="0" algn="ctr">
              <a:buNone/>
              <a:defRPr sz="3500" b="0" i="0">
                <a:solidFill>
                  <a:schemeClr val="bg1"/>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martensson@example.com</a:t>
            </a:r>
          </a:p>
        </p:txBody>
      </p:sp>
      <p:sp>
        <p:nvSpPr>
          <p:cNvPr id="22" name="Text Placeholder 26">
            <a:extLst>
              <a:ext uri="{FF2B5EF4-FFF2-40B4-BE49-F238E27FC236}">
                <a16:creationId xmlns:a16="http://schemas.microsoft.com/office/drawing/2014/main" id="{90B48E8B-E525-4852-9167-5281C64B1C37}"/>
              </a:ext>
            </a:extLst>
          </p:cNvPr>
          <p:cNvSpPr>
            <a:spLocks noGrp="1"/>
          </p:cNvSpPr>
          <p:nvPr>
            <p:ph type="body" sz="quarter" idx="23" hasCustomPrompt="1"/>
          </p:nvPr>
        </p:nvSpPr>
        <p:spPr>
          <a:xfrm>
            <a:off x="3912235" y="4929014"/>
            <a:ext cx="4367531" cy="288000"/>
          </a:xfrm>
        </p:spPr>
        <p:txBody>
          <a:bodyPr>
            <a:noAutofit/>
          </a:bodyPr>
          <a:lstStyle>
            <a:lvl1pPr marL="0" indent="0" algn="ctr">
              <a:buNone/>
              <a:defRPr sz="2000" b="0" i="0">
                <a:solidFill>
                  <a:schemeClr val="bg2"/>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Email</a:t>
            </a:r>
          </a:p>
        </p:txBody>
      </p:sp>
      <p:sp>
        <p:nvSpPr>
          <p:cNvPr id="24" name="Title 1">
            <a:extLst>
              <a:ext uri="{FF2B5EF4-FFF2-40B4-BE49-F238E27FC236}">
                <a16:creationId xmlns:a16="http://schemas.microsoft.com/office/drawing/2014/main" id="{0C5EB90F-1ADD-412B-9044-2CC607B786B1}"/>
              </a:ext>
            </a:extLst>
          </p:cNvPr>
          <p:cNvSpPr>
            <a:spLocks noGrp="1"/>
          </p:cNvSpPr>
          <p:nvPr>
            <p:ph type="title" hasCustomPrompt="1"/>
          </p:nvPr>
        </p:nvSpPr>
        <p:spPr>
          <a:xfrm>
            <a:off x="1050856" y="993494"/>
            <a:ext cx="10104124" cy="1517356"/>
          </a:xfrm>
        </p:spPr>
        <p:txBody>
          <a:bodyPr>
            <a:noAutofit/>
          </a:bodyPr>
          <a:lstStyle>
            <a:lvl1pPr algn="ctr">
              <a:defRPr sz="8000" b="0">
                <a:solidFill>
                  <a:schemeClr val="bg1"/>
                </a:solidFill>
              </a:defRPr>
            </a:lvl1pPr>
          </a:lstStyle>
          <a:p>
            <a:r>
              <a:rPr lang="en-US" noProof="0"/>
              <a:t>THANK YOU!</a:t>
            </a:r>
          </a:p>
        </p:txBody>
      </p:sp>
      <p:sp>
        <p:nvSpPr>
          <p:cNvPr id="25" name="Rectangle 24">
            <a:extLst>
              <a:ext uri="{FF2B5EF4-FFF2-40B4-BE49-F238E27FC236}">
                <a16:creationId xmlns:a16="http://schemas.microsoft.com/office/drawing/2014/main" id="{540A1271-E1E7-40AB-9552-9B4249544008}"/>
              </a:ext>
              <a:ext uri="{C183D7F6-B498-43B3-948B-1728B52AA6E4}">
                <adec:decorative xmlns:adec="http://schemas.microsoft.com/office/drawing/2017/decorative" val="1"/>
              </a:ext>
            </a:extLst>
          </p:cNvPr>
          <p:cNvSpPr/>
          <p:nvPr userDrawn="1"/>
        </p:nvSpPr>
        <p:spPr>
          <a:xfrm>
            <a:off x="3156204" y="2421953"/>
            <a:ext cx="5879592" cy="64008"/>
          </a:xfrm>
          <a:prstGeom prst="rect">
            <a:avLst/>
          </a:prstGeom>
          <a:solidFill>
            <a:schemeClr val="bg2"/>
          </a:solidFill>
          <a:ln w="12700" cap="flat">
            <a:noFill/>
            <a:prstDash val="solid"/>
            <a:miter/>
          </a:ln>
        </p:spPr>
        <p:txBody>
          <a:bodyPr rtlCol="0" anchor="ctr"/>
          <a:lstStyle/>
          <a:p>
            <a:pPr algn="l"/>
            <a:endParaRPr lang="en-US" noProof="0" dirty="0"/>
          </a:p>
        </p:txBody>
      </p:sp>
    </p:spTree>
    <p:extLst>
      <p:ext uri="{BB962C8B-B14F-4D97-AF65-F5344CB8AC3E}">
        <p14:creationId xmlns:p14="http://schemas.microsoft.com/office/powerpoint/2010/main" val="13711783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Rectangle 2" descr="View of a mountain range">
            <a:extLst>
              <a:ext uri="{FF2B5EF4-FFF2-40B4-BE49-F238E27FC236}">
                <a16:creationId xmlns:a16="http://schemas.microsoft.com/office/drawing/2014/main" id="{1DAC5403-E1D0-4032-A9FE-410B2982643C}"/>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12" name="Rectangle 11">
            <a:extLst>
              <a:ext uri="{FF2B5EF4-FFF2-40B4-BE49-F238E27FC236}">
                <a16:creationId xmlns:a16="http://schemas.microsoft.com/office/drawing/2014/main" id="{D846C517-01CF-4924-81A5-DAD4CE0BFA6C}"/>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70000"/>
                </a:schemeClr>
              </a:gs>
              <a:gs pos="100000">
                <a:schemeClr val="accent3">
                  <a:alpha val="70000"/>
                </a:schemeClr>
              </a:gs>
            </a:gsLst>
            <a:lin ang="0" scaled="1"/>
            <a:tileRect/>
          </a:gradFill>
          <a:ln w="12700" cap="flat">
            <a:noFill/>
            <a:prstDash val="solid"/>
            <a:miter/>
          </a:ln>
        </p:spPr>
        <p:txBody>
          <a:bodyPr rtlCol="0" anchor="ctr"/>
          <a:lstStyle/>
          <a:p>
            <a:pPr algn="l"/>
            <a:endParaRPr lang="en-US" noProof="0" dirty="0"/>
          </a:p>
        </p:txBody>
      </p:sp>
      <p:sp>
        <p:nvSpPr>
          <p:cNvPr id="2" name="Title 1">
            <a:extLst>
              <a:ext uri="{FF2B5EF4-FFF2-40B4-BE49-F238E27FC236}">
                <a16:creationId xmlns:a16="http://schemas.microsoft.com/office/drawing/2014/main" id="{199AD403-A15F-4A2F-B050-AB874136E732}"/>
              </a:ext>
            </a:extLst>
          </p:cNvPr>
          <p:cNvSpPr>
            <a:spLocks noGrp="1"/>
          </p:cNvSpPr>
          <p:nvPr>
            <p:ph type="title" hasCustomPrompt="1"/>
          </p:nvPr>
        </p:nvSpPr>
        <p:spPr>
          <a:xfrm>
            <a:off x="1037021" y="2107415"/>
            <a:ext cx="10117959" cy="2281355"/>
          </a:xfrm>
        </p:spPr>
        <p:txBody>
          <a:bodyPr>
            <a:noAutofit/>
          </a:bodyPr>
          <a:lstStyle>
            <a:lvl1pPr algn="ctr">
              <a:defRPr sz="8000" b="0">
                <a:solidFill>
                  <a:schemeClr val="bg1"/>
                </a:solidFill>
              </a:defRPr>
            </a:lvl1pPr>
          </a:lstStyle>
          <a:p>
            <a:r>
              <a:rPr lang="en-US" noProof="0"/>
              <a:t>PRESENTATION</a:t>
            </a:r>
            <a:br>
              <a:rPr lang="en-US" noProof="0"/>
            </a:br>
            <a:r>
              <a:rPr lang="en-US" noProof="0"/>
              <a:t>TITLE</a:t>
            </a:r>
          </a:p>
        </p:txBody>
      </p:sp>
      <p:sp>
        <p:nvSpPr>
          <p:cNvPr id="5" name="Rectangle 4">
            <a:extLst>
              <a:ext uri="{FF2B5EF4-FFF2-40B4-BE49-F238E27FC236}">
                <a16:creationId xmlns:a16="http://schemas.microsoft.com/office/drawing/2014/main" id="{6691BBC0-FAFE-4A57-9925-6182B74C4CB1}"/>
              </a:ext>
              <a:ext uri="{C183D7F6-B498-43B3-948B-1728B52AA6E4}">
                <adec:decorative xmlns:adec="http://schemas.microsoft.com/office/drawing/2017/decorative" val="1"/>
              </a:ext>
            </a:extLst>
          </p:cNvPr>
          <p:cNvSpPr/>
          <p:nvPr userDrawn="1"/>
        </p:nvSpPr>
        <p:spPr>
          <a:xfrm>
            <a:off x="4879848" y="4453465"/>
            <a:ext cx="2432304" cy="64008"/>
          </a:xfrm>
          <a:prstGeom prst="rect">
            <a:avLst/>
          </a:prstGeom>
          <a:solidFill>
            <a:schemeClr val="bg2"/>
          </a:solidFill>
          <a:ln w="12700" cap="flat">
            <a:noFill/>
            <a:prstDash val="solid"/>
            <a:miter/>
          </a:ln>
        </p:spPr>
        <p:txBody>
          <a:bodyPr rtlCol="0" anchor="ctr"/>
          <a:lstStyle/>
          <a:p>
            <a:pPr algn="l"/>
            <a:endParaRPr lang="en-US" noProof="0" dirty="0"/>
          </a:p>
        </p:txBody>
      </p:sp>
      <p:sp>
        <p:nvSpPr>
          <p:cNvPr id="9" name="Subtitle 2">
            <a:extLst>
              <a:ext uri="{FF2B5EF4-FFF2-40B4-BE49-F238E27FC236}">
                <a16:creationId xmlns:a16="http://schemas.microsoft.com/office/drawing/2014/main" id="{08214E67-DE9D-42F7-B713-798383BBD13A}"/>
              </a:ext>
            </a:extLst>
          </p:cNvPr>
          <p:cNvSpPr>
            <a:spLocks noGrp="1"/>
          </p:cNvSpPr>
          <p:nvPr>
            <p:ph type="subTitle" idx="1"/>
          </p:nvPr>
        </p:nvSpPr>
        <p:spPr>
          <a:xfrm>
            <a:off x="1037021" y="4720036"/>
            <a:ext cx="10117959" cy="1101898"/>
          </a:xfrm>
        </p:spPr>
        <p:txBody>
          <a:bodyPr vert="horz" lIns="91440" tIns="45720" rIns="91440" bIns="45720" rtlCol="0">
            <a:noAutofit/>
          </a:bodyPr>
          <a:lstStyle>
            <a:lvl1pPr marL="0" indent="0" algn="ctr">
              <a:buNone/>
              <a:defRPr lang="en-US" sz="3500" b="0" i="0" dirty="0">
                <a:solidFill>
                  <a:schemeClr val="bg2"/>
                </a:solidFill>
              </a:defRPr>
            </a:lvl1pPr>
          </a:lstStyle>
          <a:p>
            <a:pPr marL="228600" lvl="0" indent="-228600" algn="ctr"/>
            <a:r>
              <a:rPr lang="en-US" noProof="0"/>
              <a:t>Click to edit Master subtitle style</a:t>
            </a:r>
          </a:p>
        </p:txBody>
      </p:sp>
    </p:spTree>
    <p:extLst>
      <p:ext uri="{BB962C8B-B14F-4D97-AF65-F5344CB8AC3E}">
        <p14:creationId xmlns:p14="http://schemas.microsoft.com/office/powerpoint/2010/main" val="40385532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Rectangle 9" descr="View of a lake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39" y="128016"/>
            <a:ext cx="11932919"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915026" y="1747488"/>
            <a:ext cx="442800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5" name="Content Placeholder 2">
            <a:extLst>
              <a:ext uri="{FF2B5EF4-FFF2-40B4-BE49-F238E27FC236}">
                <a16:creationId xmlns:a16="http://schemas.microsoft.com/office/drawing/2014/main" id="{01B00995-C0FC-4EC6-A9B0-828FB28FC47F}"/>
              </a:ext>
            </a:extLst>
          </p:cNvPr>
          <p:cNvSpPr>
            <a:spLocks noGrp="1"/>
          </p:cNvSpPr>
          <p:nvPr>
            <p:ph idx="1" hasCustomPrompt="1"/>
          </p:nvPr>
        </p:nvSpPr>
        <p:spPr>
          <a:xfrm>
            <a:off x="838200" y="1825625"/>
            <a:ext cx="10515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Title 7">
            <a:extLst>
              <a:ext uri="{FF2B5EF4-FFF2-40B4-BE49-F238E27FC236}">
                <a16:creationId xmlns:a16="http://schemas.microsoft.com/office/drawing/2014/main" id="{51A54DF2-9EE6-43F7-A586-88CA6C624778}"/>
              </a:ext>
            </a:extLst>
          </p:cNvPr>
          <p:cNvSpPr>
            <a:spLocks noGrp="1"/>
          </p:cNvSpPr>
          <p:nvPr>
            <p:ph type="title"/>
          </p:nvPr>
        </p:nvSpPr>
        <p:spPr/>
        <p:txBody>
          <a:bodyPr/>
          <a:lstStyle>
            <a:lvl1pPr>
              <a:defRPr>
                <a:solidFill>
                  <a:schemeClr val="bg1"/>
                </a:solidFill>
              </a:defRPr>
            </a:lvl1pPr>
          </a:lstStyle>
          <a:p>
            <a:r>
              <a:rPr lang="en-US" noProof="0"/>
              <a:t>Click to edit Master title style</a:t>
            </a:r>
          </a:p>
        </p:txBody>
      </p:sp>
    </p:spTree>
    <p:extLst>
      <p:ext uri="{BB962C8B-B14F-4D97-AF65-F5344CB8AC3E}">
        <p14:creationId xmlns:p14="http://schemas.microsoft.com/office/powerpoint/2010/main" val="333511471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10" name="Rectangle 9" descr="View of a lake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39" y="128016"/>
            <a:ext cx="11932919"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915026" y="1747488"/>
            <a:ext cx="442800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8" name="Title 7">
            <a:extLst>
              <a:ext uri="{FF2B5EF4-FFF2-40B4-BE49-F238E27FC236}">
                <a16:creationId xmlns:a16="http://schemas.microsoft.com/office/drawing/2014/main" id="{51A54DF2-9EE6-43F7-A586-88CA6C624778}"/>
              </a:ext>
            </a:extLst>
          </p:cNvPr>
          <p:cNvSpPr>
            <a:spLocks noGrp="1"/>
          </p:cNvSpPr>
          <p:nvPr>
            <p:ph type="title"/>
          </p:nvPr>
        </p:nvSpPr>
        <p:spPr/>
        <p:txBody>
          <a:bodyPr/>
          <a:lstStyle>
            <a:lvl1pPr>
              <a:defRPr>
                <a:solidFill>
                  <a:schemeClr val="bg1"/>
                </a:solidFill>
              </a:defRPr>
            </a:lvl1pPr>
          </a:lstStyle>
          <a:p>
            <a:r>
              <a:rPr lang="en-US" noProof="0"/>
              <a:t>Click to edit Master title style</a:t>
            </a:r>
          </a:p>
        </p:txBody>
      </p:sp>
      <p:sp>
        <p:nvSpPr>
          <p:cNvPr id="11" name="Content Placeholder 2">
            <a:extLst>
              <a:ext uri="{FF2B5EF4-FFF2-40B4-BE49-F238E27FC236}">
                <a16:creationId xmlns:a16="http://schemas.microsoft.com/office/drawing/2014/main" id="{A122F4F2-F130-4DBE-B244-1D59BBE5CD9D}"/>
              </a:ext>
            </a:extLst>
          </p:cNvPr>
          <p:cNvSpPr>
            <a:spLocks noGrp="1"/>
          </p:cNvSpPr>
          <p:nvPr>
            <p:ph sz="half" idx="1" hasCustomPrompt="1"/>
          </p:nvPr>
        </p:nvSpPr>
        <p:spPr>
          <a:xfrm>
            <a:off x="838200" y="1825625"/>
            <a:ext cx="5181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 name="Content Placeholder 3">
            <a:extLst>
              <a:ext uri="{FF2B5EF4-FFF2-40B4-BE49-F238E27FC236}">
                <a16:creationId xmlns:a16="http://schemas.microsoft.com/office/drawing/2014/main" id="{D4CE5575-876A-4335-83ED-6B346DA1B4D2}"/>
              </a:ext>
            </a:extLst>
          </p:cNvPr>
          <p:cNvSpPr>
            <a:spLocks noGrp="1"/>
          </p:cNvSpPr>
          <p:nvPr>
            <p:ph sz="half" idx="2" hasCustomPrompt="1"/>
          </p:nvPr>
        </p:nvSpPr>
        <p:spPr>
          <a:xfrm>
            <a:off x="6172200" y="1825625"/>
            <a:ext cx="5181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62503584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0" name="Rectangle 9" descr="View of a lake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39" y="128016"/>
            <a:ext cx="11932919"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915026" y="1747488"/>
            <a:ext cx="442800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8" name="Title 7">
            <a:extLst>
              <a:ext uri="{FF2B5EF4-FFF2-40B4-BE49-F238E27FC236}">
                <a16:creationId xmlns:a16="http://schemas.microsoft.com/office/drawing/2014/main" id="{51A54DF2-9EE6-43F7-A586-88CA6C624778}"/>
              </a:ext>
            </a:extLst>
          </p:cNvPr>
          <p:cNvSpPr>
            <a:spLocks noGrp="1"/>
          </p:cNvSpPr>
          <p:nvPr>
            <p:ph type="title"/>
          </p:nvPr>
        </p:nvSpPr>
        <p:spPr/>
        <p:txBody>
          <a:bodyPr/>
          <a:lstStyle>
            <a:lvl1pPr>
              <a:defRPr>
                <a:solidFill>
                  <a:schemeClr val="bg1"/>
                </a:solidFill>
              </a:defRPr>
            </a:lvl1pPr>
          </a:lstStyle>
          <a:p>
            <a:r>
              <a:rPr lang="en-US" noProof="0"/>
              <a:t>Click to edit Master title style</a:t>
            </a:r>
          </a:p>
        </p:txBody>
      </p:sp>
      <p:sp>
        <p:nvSpPr>
          <p:cNvPr id="11" name="Text Placeholder 2">
            <a:extLst>
              <a:ext uri="{FF2B5EF4-FFF2-40B4-BE49-F238E27FC236}">
                <a16:creationId xmlns:a16="http://schemas.microsoft.com/office/drawing/2014/main" id="{D1F82F6E-10E8-4A58-9655-E18D14D7901F}"/>
              </a:ext>
            </a:extLst>
          </p:cNvPr>
          <p:cNvSpPr>
            <a:spLocks noGrp="1"/>
          </p:cNvSpPr>
          <p:nvPr>
            <p:ph type="body" idx="1" hasCustomPrompt="1"/>
          </p:nvPr>
        </p:nvSpPr>
        <p:spPr>
          <a:xfrm>
            <a:off x="839788" y="1840863"/>
            <a:ext cx="5157787" cy="664211"/>
          </a:xfrm>
        </p:spPr>
        <p:txBody>
          <a:bodyPr anchor="b"/>
          <a:lstStyle>
            <a:lvl1pPr marL="0" indent="0">
              <a:buNone/>
              <a:defRPr sz="2400" b="1">
                <a:solidFill>
                  <a:schemeClr val="bg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12" name="Content Placeholder 3">
            <a:extLst>
              <a:ext uri="{FF2B5EF4-FFF2-40B4-BE49-F238E27FC236}">
                <a16:creationId xmlns:a16="http://schemas.microsoft.com/office/drawing/2014/main" id="{C2F6C18E-5BCB-42EF-9310-5BD6E011DF2F}"/>
              </a:ext>
            </a:extLst>
          </p:cNvPr>
          <p:cNvSpPr>
            <a:spLocks noGrp="1"/>
          </p:cNvSpPr>
          <p:nvPr>
            <p:ph sz="half" idx="2" hasCustomPrompt="1"/>
          </p:nvPr>
        </p:nvSpPr>
        <p:spPr>
          <a:xfrm>
            <a:off x="839788" y="2505075"/>
            <a:ext cx="5157787" cy="3684588"/>
          </a:xfrm>
        </p:spPr>
        <p:txBody>
          <a:bodyPr>
            <a:normAutofit/>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4" name="Text Placeholder 4">
            <a:extLst>
              <a:ext uri="{FF2B5EF4-FFF2-40B4-BE49-F238E27FC236}">
                <a16:creationId xmlns:a16="http://schemas.microsoft.com/office/drawing/2014/main" id="{9BA2923F-D123-40C6-A193-B86D683D5B51}"/>
              </a:ext>
            </a:extLst>
          </p:cNvPr>
          <p:cNvSpPr>
            <a:spLocks noGrp="1"/>
          </p:cNvSpPr>
          <p:nvPr>
            <p:ph type="body" sz="quarter" idx="3" hasCustomPrompt="1"/>
          </p:nvPr>
        </p:nvSpPr>
        <p:spPr>
          <a:xfrm>
            <a:off x="6172200" y="1840863"/>
            <a:ext cx="5183188" cy="664212"/>
          </a:xfrm>
        </p:spPr>
        <p:txBody>
          <a:bodyPr anchor="b"/>
          <a:lstStyle>
            <a:lvl1pPr marL="0" indent="0">
              <a:buNone/>
              <a:defRPr sz="2400" b="1">
                <a:solidFill>
                  <a:schemeClr val="bg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16" name="Content Placeholder 5">
            <a:extLst>
              <a:ext uri="{FF2B5EF4-FFF2-40B4-BE49-F238E27FC236}">
                <a16:creationId xmlns:a16="http://schemas.microsoft.com/office/drawing/2014/main" id="{8305C175-94AC-44DD-9321-0A8DBDF22DA9}"/>
              </a:ext>
            </a:extLst>
          </p:cNvPr>
          <p:cNvSpPr>
            <a:spLocks noGrp="1"/>
          </p:cNvSpPr>
          <p:nvPr>
            <p:ph sz="quarter" idx="4" hasCustomPrompt="1"/>
          </p:nvPr>
        </p:nvSpPr>
        <p:spPr>
          <a:xfrm>
            <a:off x="6172200" y="2505075"/>
            <a:ext cx="5183188" cy="3684588"/>
          </a:xfrm>
        </p:spPr>
        <p:txBody>
          <a:bodyPr>
            <a:normAutofit/>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7599886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10" name="Rectangle 9" descr="View of a lake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39" y="128016"/>
            <a:ext cx="11932919"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915026" y="2105709"/>
            <a:ext cx="374904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1" name="Title 1">
            <a:extLst>
              <a:ext uri="{FF2B5EF4-FFF2-40B4-BE49-F238E27FC236}">
                <a16:creationId xmlns:a16="http://schemas.microsoft.com/office/drawing/2014/main" id="{B1C3E675-6E45-4A81-AEA3-D36388222894}"/>
              </a:ext>
            </a:extLst>
          </p:cNvPr>
          <p:cNvSpPr>
            <a:spLocks noGrp="1"/>
          </p:cNvSpPr>
          <p:nvPr>
            <p:ph type="title"/>
          </p:nvPr>
        </p:nvSpPr>
        <p:spPr>
          <a:xfrm>
            <a:off x="839788" y="457200"/>
            <a:ext cx="3932237" cy="1600200"/>
          </a:xfrm>
        </p:spPr>
        <p:txBody>
          <a:bodyPr anchor="b"/>
          <a:lstStyle>
            <a:lvl1pPr>
              <a:defRPr sz="3200">
                <a:solidFill>
                  <a:schemeClr val="bg1"/>
                </a:solidFill>
              </a:defRPr>
            </a:lvl1pPr>
          </a:lstStyle>
          <a:p>
            <a:r>
              <a:rPr lang="en-US" noProof="0"/>
              <a:t>Click to edit Master title style</a:t>
            </a:r>
          </a:p>
        </p:txBody>
      </p:sp>
      <p:sp>
        <p:nvSpPr>
          <p:cNvPr id="12" name="Text Placeholder 3">
            <a:extLst>
              <a:ext uri="{FF2B5EF4-FFF2-40B4-BE49-F238E27FC236}">
                <a16:creationId xmlns:a16="http://schemas.microsoft.com/office/drawing/2014/main" id="{1E4B599D-7641-40C1-8DAE-110A36403CFF}"/>
              </a:ext>
            </a:extLst>
          </p:cNvPr>
          <p:cNvSpPr>
            <a:spLocks noGrp="1"/>
          </p:cNvSpPr>
          <p:nvPr>
            <p:ph type="body" sz="half" idx="2" hasCustomPrompt="1"/>
          </p:nvPr>
        </p:nvSpPr>
        <p:spPr>
          <a:xfrm>
            <a:off x="839788" y="2177592"/>
            <a:ext cx="3932237" cy="3691396"/>
          </a:xfrm>
        </p:spPr>
        <p:txBody>
          <a:bodyPr/>
          <a:lstStyle>
            <a:lvl1pPr marL="0" indent="0">
              <a:buNone/>
              <a:defRPr sz="160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Edit Master text styles</a:t>
            </a:r>
          </a:p>
        </p:txBody>
      </p:sp>
      <p:sp>
        <p:nvSpPr>
          <p:cNvPr id="14" name="Content Placeholder 2">
            <a:extLst>
              <a:ext uri="{FF2B5EF4-FFF2-40B4-BE49-F238E27FC236}">
                <a16:creationId xmlns:a16="http://schemas.microsoft.com/office/drawing/2014/main" id="{709FEF38-E3A7-4527-97CB-AF528BAEBA8F}"/>
              </a:ext>
            </a:extLst>
          </p:cNvPr>
          <p:cNvSpPr>
            <a:spLocks noGrp="1"/>
          </p:cNvSpPr>
          <p:nvPr>
            <p:ph idx="1" hasCustomPrompt="1"/>
          </p:nvPr>
        </p:nvSpPr>
        <p:spPr>
          <a:xfrm>
            <a:off x="5180012" y="457200"/>
            <a:ext cx="6172200" cy="5408613"/>
          </a:xfrm>
        </p:spPr>
        <p:txBody>
          <a:bodyPr>
            <a:normAutofit/>
          </a:bodyPr>
          <a:lstStyle>
            <a:lvl1pPr>
              <a:defRPr sz="2800">
                <a:solidFill>
                  <a:schemeClr val="bg1"/>
                </a:solidFill>
              </a:defRPr>
            </a:lvl1pPr>
            <a:lvl2pPr>
              <a:defRPr sz="2400">
                <a:solidFill>
                  <a:schemeClr val="bg1"/>
                </a:solidFill>
              </a:defRPr>
            </a:lvl2pPr>
            <a:lvl3pPr>
              <a:defRPr sz="2000">
                <a:solidFill>
                  <a:schemeClr val="bg1"/>
                </a:solidFill>
              </a:defRPr>
            </a:lvl3pPr>
            <a:lvl4pPr>
              <a:defRPr sz="1800">
                <a:solidFill>
                  <a:schemeClr val="bg1"/>
                </a:solidFill>
              </a:defRPr>
            </a:lvl4pPr>
            <a:lvl5pPr>
              <a:defRPr sz="1800">
                <a:solidFill>
                  <a:schemeClr val="bg1"/>
                </a:solidFill>
              </a:defRPr>
            </a:lvl5pPr>
            <a:lvl6pPr>
              <a:defRPr sz="2000"/>
            </a:lvl6pPr>
            <a:lvl7pPr>
              <a:defRPr sz="2000"/>
            </a:lvl7pPr>
            <a:lvl8pPr>
              <a:defRPr sz="2000"/>
            </a:lvl8pPr>
            <a:lvl9pPr>
              <a:defRPr sz="2000"/>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72794743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10" name="Rectangle 9" descr="View of a lake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39" y="128016"/>
            <a:ext cx="11932919"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915026" y="2105709"/>
            <a:ext cx="374904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1" name="Title 1">
            <a:extLst>
              <a:ext uri="{FF2B5EF4-FFF2-40B4-BE49-F238E27FC236}">
                <a16:creationId xmlns:a16="http://schemas.microsoft.com/office/drawing/2014/main" id="{B1C3E675-6E45-4A81-AEA3-D36388222894}"/>
              </a:ext>
            </a:extLst>
          </p:cNvPr>
          <p:cNvSpPr>
            <a:spLocks noGrp="1"/>
          </p:cNvSpPr>
          <p:nvPr>
            <p:ph type="title"/>
          </p:nvPr>
        </p:nvSpPr>
        <p:spPr>
          <a:xfrm>
            <a:off x="839788" y="457200"/>
            <a:ext cx="3932237" cy="1600200"/>
          </a:xfrm>
        </p:spPr>
        <p:txBody>
          <a:bodyPr anchor="b"/>
          <a:lstStyle>
            <a:lvl1pPr>
              <a:defRPr sz="3200">
                <a:solidFill>
                  <a:schemeClr val="bg1"/>
                </a:solidFill>
              </a:defRPr>
            </a:lvl1pPr>
          </a:lstStyle>
          <a:p>
            <a:r>
              <a:rPr lang="en-US" noProof="0"/>
              <a:t>Click to edit Master title style</a:t>
            </a:r>
          </a:p>
        </p:txBody>
      </p:sp>
      <p:sp>
        <p:nvSpPr>
          <p:cNvPr id="12" name="Text Placeholder 3">
            <a:extLst>
              <a:ext uri="{FF2B5EF4-FFF2-40B4-BE49-F238E27FC236}">
                <a16:creationId xmlns:a16="http://schemas.microsoft.com/office/drawing/2014/main" id="{1E4B599D-7641-40C1-8DAE-110A36403CFF}"/>
              </a:ext>
            </a:extLst>
          </p:cNvPr>
          <p:cNvSpPr>
            <a:spLocks noGrp="1"/>
          </p:cNvSpPr>
          <p:nvPr>
            <p:ph type="body" sz="half" idx="2" hasCustomPrompt="1"/>
          </p:nvPr>
        </p:nvSpPr>
        <p:spPr>
          <a:xfrm>
            <a:off x="839788" y="2177592"/>
            <a:ext cx="3932237" cy="3691396"/>
          </a:xfrm>
        </p:spPr>
        <p:txBody>
          <a:bodyPr/>
          <a:lstStyle>
            <a:lvl1pPr marL="0" indent="0">
              <a:buNone/>
              <a:defRPr sz="160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Edit Master text styles</a:t>
            </a:r>
          </a:p>
        </p:txBody>
      </p:sp>
      <p:sp>
        <p:nvSpPr>
          <p:cNvPr id="15" name="Picture Placeholder 2">
            <a:extLst>
              <a:ext uri="{FF2B5EF4-FFF2-40B4-BE49-F238E27FC236}">
                <a16:creationId xmlns:a16="http://schemas.microsoft.com/office/drawing/2014/main" id="{1B69B4CE-EB2F-46CF-9A80-64E44E5E95AC}"/>
              </a:ext>
            </a:extLst>
          </p:cNvPr>
          <p:cNvSpPr>
            <a:spLocks noGrp="1"/>
          </p:cNvSpPr>
          <p:nvPr>
            <p:ph type="pic" idx="1"/>
          </p:nvPr>
        </p:nvSpPr>
        <p:spPr>
          <a:xfrm>
            <a:off x="5183188" y="457201"/>
            <a:ext cx="6172200" cy="5403850"/>
          </a:xfrm>
        </p:spPr>
        <p:txBody>
          <a:bodyPr anchor="ctr"/>
          <a:lstStyle>
            <a:lvl1pPr marL="0" indent="0" algn="ctr">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US" noProof="0" dirty="0"/>
          </a:p>
        </p:txBody>
      </p:sp>
    </p:spTree>
    <p:extLst>
      <p:ext uri="{BB962C8B-B14F-4D97-AF65-F5344CB8AC3E}">
        <p14:creationId xmlns:p14="http://schemas.microsoft.com/office/powerpoint/2010/main" val="36983078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7" name="Rectangle 6" descr="Unpaved road lined with trees, mountain side drive">
            <a:extLst>
              <a:ext uri="{FF2B5EF4-FFF2-40B4-BE49-F238E27FC236}">
                <a16:creationId xmlns:a16="http://schemas.microsoft.com/office/drawing/2014/main" id="{EC40FB52-44A8-43D1-8B33-F4E55A83AC38}"/>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164ACA68-1C2C-4C4D-9CB4-1C8BF3E03F57}"/>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80000"/>
                </a:schemeClr>
              </a:gs>
              <a:gs pos="99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D8A140A0-8435-451E-9A8E-9C33B97E1B11}"/>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3BDD90A-F598-4982-8244-00A2189F77BD}"/>
              </a:ext>
            </a:extLst>
          </p:cNvPr>
          <p:cNvSpPr>
            <a:spLocks noGrp="1"/>
          </p:cNvSpPr>
          <p:nvPr>
            <p:ph type="ftr" sz="quarter" idx="12"/>
          </p:nvPr>
        </p:nvSpPr>
        <p:spPr/>
        <p:txBody>
          <a:bodyPr/>
          <a:lstStyle/>
          <a:p>
            <a:r>
              <a:rPr lang="en-US" noProof="0" dirty="0"/>
              <a:t>ADD A FOOTER</a:t>
            </a:r>
          </a:p>
        </p:txBody>
      </p:sp>
      <p:sp>
        <p:nvSpPr>
          <p:cNvPr id="15" name="Oval 14">
            <a:extLst>
              <a:ext uri="{FF2B5EF4-FFF2-40B4-BE49-F238E27FC236}">
                <a16:creationId xmlns:a16="http://schemas.microsoft.com/office/drawing/2014/main" id="{B6E88236-C248-4008-9619-75BCE6D3401C}"/>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8" name="Rectangle 17">
            <a:extLst>
              <a:ext uri="{FF2B5EF4-FFF2-40B4-BE49-F238E27FC236}">
                <a16:creationId xmlns:a16="http://schemas.microsoft.com/office/drawing/2014/main" id="{2D3F74C5-9ADD-4AE3-BCA5-88726CC2A1A3}"/>
              </a:ext>
              <a:ext uri="{C183D7F6-B498-43B3-948B-1728B52AA6E4}">
                <adec:decorative xmlns:adec="http://schemas.microsoft.com/office/drawing/2017/decorative" val="1"/>
              </a:ext>
            </a:extLst>
          </p:cNvPr>
          <p:cNvSpPr/>
          <p:nvPr userDrawn="1"/>
        </p:nvSpPr>
        <p:spPr>
          <a:xfrm>
            <a:off x="4312920" y="1667974"/>
            <a:ext cx="356616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2" name="Title 1">
            <a:extLst>
              <a:ext uri="{FF2B5EF4-FFF2-40B4-BE49-F238E27FC236}">
                <a16:creationId xmlns:a16="http://schemas.microsoft.com/office/drawing/2014/main" id="{FF2B3756-19E0-4B2F-B1D5-7664E0B38BE1}"/>
              </a:ext>
            </a:extLst>
          </p:cNvPr>
          <p:cNvSpPr>
            <a:spLocks noGrp="1"/>
          </p:cNvSpPr>
          <p:nvPr>
            <p:ph type="title"/>
          </p:nvPr>
        </p:nvSpPr>
        <p:spPr/>
        <p:txBody>
          <a:bodyPr/>
          <a:lstStyle>
            <a:lvl1pPr algn="ctr">
              <a:defRPr>
                <a:solidFill>
                  <a:schemeClr val="bg1"/>
                </a:solidFill>
              </a:defRPr>
            </a:lvl1pPr>
          </a:lstStyle>
          <a:p>
            <a:r>
              <a:rPr lang="en-US" noProof="0"/>
              <a:t>Click to edit Master title style</a:t>
            </a:r>
          </a:p>
        </p:txBody>
      </p:sp>
    </p:spTree>
    <p:extLst>
      <p:ext uri="{BB962C8B-B14F-4D97-AF65-F5344CB8AC3E}">
        <p14:creationId xmlns:p14="http://schemas.microsoft.com/office/powerpoint/2010/main" val="241832008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7" name="Rectangle 6" descr="Unpaved road lined with trees, mountain side drive">
            <a:extLst>
              <a:ext uri="{FF2B5EF4-FFF2-40B4-BE49-F238E27FC236}">
                <a16:creationId xmlns:a16="http://schemas.microsoft.com/office/drawing/2014/main" id="{EC40FB52-44A8-43D1-8B33-F4E55A83AC38}"/>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164ACA68-1C2C-4C4D-9CB4-1C8BF3E03F57}"/>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80000"/>
                </a:schemeClr>
              </a:gs>
              <a:gs pos="99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D8A140A0-8435-451E-9A8E-9C33B97E1B11}"/>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3BDD90A-F598-4982-8244-00A2189F77BD}"/>
              </a:ext>
            </a:extLst>
          </p:cNvPr>
          <p:cNvSpPr>
            <a:spLocks noGrp="1"/>
          </p:cNvSpPr>
          <p:nvPr>
            <p:ph type="ftr" sz="quarter" idx="12"/>
          </p:nvPr>
        </p:nvSpPr>
        <p:spPr/>
        <p:txBody>
          <a:bodyPr/>
          <a:lstStyle/>
          <a:p>
            <a:r>
              <a:rPr lang="en-US" noProof="0" dirty="0"/>
              <a:t>ADD A FOOTER</a:t>
            </a:r>
          </a:p>
        </p:txBody>
      </p:sp>
      <p:sp>
        <p:nvSpPr>
          <p:cNvPr id="15" name="Oval 14">
            <a:extLst>
              <a:ext uri="{FF2B5EF4-FFF2-40B4-BE49-F238E27FC236}">
                <a16:creationId xmlns:a16="http://schemas.microsoft.com/office/drawing/2014/main" id="{B6E88236-C248-4008-9619-75BCE6D3401C}"/>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Tree>
    <p:extLst>
      <p:ext uri="{BB962C8B-B14F-4D97-AF65-F5344CB8AC3E}">
        <p14:creationId xmlns:p14="http://schemas.microsoft.com/office/powerpoint/2010/main" val="262630620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Manual">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64ACA68-1C2C-4C4D-9CB4-1C8BF3E03F57}"/>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gs>
              <a:gs pos="100000">
                <a:schemeClr val="accent3"/>
              </a:gs>
            </a:gsLst>
            <a:lin ang="0" scaled="1"/>
            <a:tileRect/>
          </a:gradFill>
          <a:ln w="12700" cap="flat">
            <a:noFill/>
            <a:prstDash val="solid"/>
            <a:miter/>
          </a:ln>
        </p:spPr>
        <p:txBody>
          <a:bodyPr rtlCol="0" anchor="ctr"/>
          <a:lstStyle/>
          <a:p>
            <a:pPr algn="l"/>
            <a:endParaRPr lang="en-US" noProof="0" dirty="0"/>
          </a:p>
        </p:txBody>
      </p:sp>
      <p:sp>
        <p:nvSpPr>
          <p:cNvPr id="14" name="Title 1">
            <a:extLst>
              <a:ext uri="{FF2B5EF4-FFF2-40B4-BE49-F238E27FC236}">
                <a16:creationId xmlns:a16="http://schemas.microsoft.com/office/drawing/2014/main" id="{4510C334-F1CE-4CEF-ADC6-D1BADB9947D6}"/>
              </a:ext>
            </a:extLst>
          </p:cNvPr>
          <p:cNvSpPr>
            <a:spLocks noGrp="1"/>
          </p:cNvSpPr>
          <p:nvPr>
            <p:ph type="title" hasCustomPrompt="1"/>
          </p:nvPr>
        </p:nvSpPr>
        <p:spPr>
          <a:xfrm>
            <a:off x="838200" y="557629"/>
            <a:ext cx="10515600" cy="1325563"/>
          </a:xfrm>
        </p:spPr>
        <p:txBody>
          <a:bodyPr lIns="0" rIns="0"/>
          <a:lstStyle>
            <a:lvl1pPr algn="ctr">
              <a:defRPr>
                <a:solidFill>
                  <a:schemeClr val="bg1"/>
                </a:solidFill>
              </a:defRPr>
            </a:lvl1pPr>
          </a:lstStyle>
          <a:p>
            <a:r>
              <a:rPr lang="en-US" noProof="0"/>
              <a:t>HOW TO USE THIS TEMPLATE</a:t>
            </a:r>
          </a:p>
        </p:txBody>
      </p:sp>
      <p:sp>
        <p:nvSpPr>
          <p:cNvPr id="18" name="Rectangle 17">
            <a:extLst>
              <a:ext uri="{FF2B5EF4-FFF2-40B4-BE49-F238E27FC236}">
                <a16:creationId xmlns:a16="http://schemas.microsoft.com/office/drawing/2014/main" id="{2D3F74C5-9ADD-4AE3-BCA5-88726CC2A1A3}"/>
              </a:ext>
              <a:ext uri="{C183D7F6-B498-43B3-948B-1728B52AA6E4}">
                <adec:decorative xmlns:adec="http://schemas.microsoft.com/office/drawing/2017/decorative" val="1"/>
              </a:ext>
            </a:extLst>
          </p:cNvPr>
          <p:cNvSpPr/>
          <p:nvPr userDrawn="1"/>
        </p:nvSpPr>
        <p:spPr>
          <a:xfrm>
            <a:off x="2017776" y="1667974"/>
            <a:ext cx="8156448"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31" name="Text Placeholder 21">
            <a:extLst>
              <a:ext uri="{FF2B5EF4-FFF2-40B4-BE49-F238E27FC236}">
                <a16:creationId xmlns:a16="http://schemas.microsoft.com/office/drawing/2014/main" id="{10000CCD-6AFF-4E65-8858-5502306E5811}"/>
              </a:ext>
            </a:extLst>
          </p:cNvPr>
          <p:cNvSpPr>
            <a:spLocks noGrp="1"/>
          </p:cNvSpPr>
          <p:nvPr>
            <p:ph type="body" sz="quarter" idx="13" hasCustomPrompt="1"/>
          </p:nvPr>
        </p:nvSpPr>
        <p:spPr>
          <a:xfrm>
            <a:off x="855578" y="1960171"/>
            <a:ext cx="882686" cy="1092200"/>
          </a:xfrm>
        </p:spPr>
        <p:txBody>
          <a:bodyPr lIns="0" tIns="0" rIns="0" bIns="0">
            <a:noAutofit/>
          </a:bodyPr>
          <a:lstStyle>
            <a:lvl1pPr marL="0" indent="0">
              <a:buNone/>
              <a:defRPr sz="8000" b="1">
                <a:solidFill>
                  <a:schemeClr val="bg2"/>
                </a:solidFill>
                <a:latin typeface="+mj-lt"/>
              </a:defRPr>
            </a:lvl1pPr>
          </a:lstStyle>
          <a:p>
            <a:pPr lvl="0"/>
            <a:r>
              <a:rPr lang="en-US" noProof="0"/>
              <a:t>1</a:t>
            </a:r>
          </a:p>
        </p:txBody>
      </p:sp>
      <p:sp>
        <p:nvSpPr>
          <p:cNvPr id="32" name="Text Placeholder 24">
            <a:extLst>
              <a:ext uri="{FF2B5EF4-FFF2-40B4-BE49-F238E27FC236}">
                <a16:creationId xmlns:a16="http://schemas.microsoft.com/office/drawing/2014/main" id="{D5D777E5-98F6-416A-8D23-3399269D85CB}"/>
              </a:ext>
            </a:extLst>
          </p:cNvPr>
          <p:cNvSpPr>
            <a:spLocks noGrp="1"/>
          </p:cNvSpPr>
          <p:nvPr>
            <p:ph type="body" sz="quarter" idx="14" hasCustomPrompt="1"/>
          </p:nvPr>
        </p:nvSpPr>
        <p:spPr>
          <a:xfrm>
            <a:off x="1442535" y="1984171"/>
            <a:ext cx="3103110" cy="1032355"/>
          </a:xfrm>
        </p:spPr>
        <p:txBody>
          <a:bodyPr>
            <a:noAutofit/>
          </a:bodyPr>
          <a:lstStyle>
            <a:lvl1pPr marL="0" indent="0">
              <a:lnSpc>
                <a:spcPct val="100000"/>
              </a:lnSpc>
              <a:spcBef>
                <a:spcPts val="600"/>
              </a:spcBef>
              <a:buNone/>
              <a:defRPr sz="3000" b="0">
                <a:solidFill>
                  <a:schemeClr val="bg1"/>
                </a:solidFill>
                <a:latin typeface="+mj-lt"/>
              </a:defRPr>
            </a:lvl1pPr>
          </a:lstStyle>
          <a:p>
            <a:pPr lvl="0"/>
            <a:r>
              <a:rPr lang="en-US" noProof="0"/>
              <a:t>Edit Master text styles</a:t>
            </a:r>
          </a:p>
        </p:txBody>
      </p:sp>
      <p:sp>
        <p:nvSpPr>
          <p:cNvPr id="33" name="Text Placeholder 21">
            <a:extLst>
              <a:ext uri="{FF2B5EF4-FFF2-40B4-BE49-F238E27FC236}">
                <a16:creationId xmlns:a16="http://schemas.microsoft.com/office/drawing/2014/main" id="{C979BADF-99B5-4C91-AAE5-FC2C4DBEDE20}"/>
              </a:ext>
            </a:extLst>
          </p:cNvPr>
          <p:cNvSpPr>
            <a:spLocks noGrp="1"/>
          </p:cNvSpPr>
          <p:nvPr>
            <p:ph type="body" sz="quarter" idx="15" hasCustomPrompt="1"/>
          </p:nvPr>
        </p:nvSpPr>
        <p:spPr>
          <a:xfrm>
            <a:off x="4820642" y="1960171"/>
            <a:ext cx="882686" cy="1092200"/>
          </a:xfrm>
        </p:spPr>
        <p:txBody>
          <a:bodyPr lIns="0" tIns="0" rIns="0" bIns="0">
            <a:noAutofit/>
          </a:bodyPr>
          <a:lstStyle>
            <a:lvl1pPr marL="0" indent="0">
              <a:buNone/>
              <a:defRPr sz="8000" b="1">
                <a:solidFill>
                  <a:schemeClr val="bg2"/>
                </a:solidFill>
                <a:latin typeface="+mj-lt"/>
              </a:defRPr>
            </a:lvl1pPr>
          </a:lstStyle>
          <a:p>
            <a:pPr lvl="0"/>
            <a:r>
              <a:rPr lang="en-US" noProof="0"/>
              <a:t>2</a:t>
            </a:r>
          </a:p>
        </p:txBody>
      </p:sp>
      <p:sp>
        <p:nvSpPr>
          <p:cNvPr id="34" name="Text Placeholder 24">
            <a:extLst>
              <a:ext uri="{FF2B5EF4-FFF2-40B4-BE49-F238E27FC236}">
                <a16:creationId xmlns:a16="http://schemas.microsoft.com/office/drawing/2014/main" id="{6706F6A2-1599-4D73-9288-3ECEACDDCAEA}"/>
              </a:ext>
            </a:extLst>
          </p:cNvPr>
          <p:cNvSpPr>
            <a:spLocks noGrp="1"/>
          </p:cNvSpPr>
          <p:nvPr>
            <p:ph type="body" sz="quarter" idx="16" hasCustomPrompt="1"/>
          </p:nvPr>
        </p:nvSpPr>
        <p:spPr>
          <a:xfrm>
            <a:off x="5477939" y="1984171"/>
            <a:ext cx="2243918" cy="1032355"/>
          </a:xfrm>
        </p:spPr>
        <p:txBody>
          <a:bodyPr>
            <a:noAutofit/>
          </a:bodyPr>
          <a:lstStyle>
            <a:lvl1pPr marL="0" indent="0">
              <a:lnSpc>
                <a:spcPct val="100000"/>
              </a:lnSpc>
              <a:spcBef>
                <a:spcPts val="600"/>
              </a:spcBef>
              <a:buNone/>
              <a:defRPr sz="3000" b="0">
                <a:solidFill>
                  <a:schemeClr val="bg1"/>
                </a:solidFill>
                <a:latin typeface="+mj-lt"/>
              </a:defRPr>
            </a:lvl1pPr>
          </a:lstStyle>
          <a:p>
            <a:pPr lvl="0"/>
            <a:r>
              <a:rPr lang="en-US" noProof="0"/>
              <a:t>Edit Master text styles</a:t>
            </a:r>
          </a:p>
        </p:txBody>
      </p:sp>
      <p:sp>
        <p:nvSpPr>
          <p:cNvPr id="35" name="Text Placeholder 21">
            <a:extLst>
              <a:ext uri="{FF2B5EF4-FFF2-40B4-BE49-F238E27FC236}">
                <a16:creationId xmlns:a16="http://schemas.microsoft.com/office/drawing/2014/main" id="{BAE5E245-1702-4722-895D-0808BB0A868A}"/>
              </a:ext>
            </a:extLst>
          </p:cNvPr>
          <p:cNvSpPr>
            <a:spLocks noGrp="1"/>
          </p:cNvSpPr>
          <p:nvPr>
            <p:ph type="body" sz="quarter" idx="17" hasCustomPrompt="1"/>
          </p:nvPr>
        </p:nvSpPr>
        <p:spPr>
          <a:xfrm>
            <a:off x="7906755" y="1977950"/>
            <a:ext cx="882686" cy="1092200"/>
          </a:xfrm>
        </p:spPr>
        <p:txBody>
          <a:bodyPr lIns="0" tIns="0" rIns="0" bIns="0">
            <a:noAutofit/>
          </a:bodyPr>
          <a:lstStyle>
            <a:lvl1pPr marL="0" indent="0">
              <a:buNone/>
              <a:defRPr sz="8000" b="1">
                <a:solidFill>
                  <a:schemeClr val="bg2"/>
                </a:solidFill>
                <a:latin typeface="+mj-lt"/>
              </a:defRPr>
            </a:lvl1pPr>
          </a:lstStyle>
          <a:p>
            <a:pPr lvl="0"/>
            <a:r>
              <a:rPr lang="en-US" noProof="0"/>
              <a:t>3</a:t>
            </a:r>
          </a:p>
        </p:txBody>
      </p:sp>
      <p:sp>
        <p:nvSpPr>
          <p:cNvPr id="36" name="Text Placeholder 24">
            <a:extLst>
              <a:ext uri="{FF2B5EF4-FFF2-40B4-BE49-F238E27FC236}">
                <a16:creationId xmlns:a16="http://schemas.microsoft.com/office/drawing/2014/main" id="{3701E665-3CED-413C-BAC6-CE003B1494EA}"/>
              </a:ext>
            </a:extLst>
          </p:cNvPr>
          <p:cNvSpPr>
            <a:spLocks noGrp="1"/>
          </p:cNvSpPr>
          <p:nvPr>
            <p:ph type="body" sz="quarter" idx="18" hasCustomPrompt="1"/>
          </p:nvPr>
        </p:nvSpPr>
        <p:spPr>
          <a:xfrm>
            <a:off x="8564052" y="2001950"/>
            <a:ext cx="2959116" cy="1032355"/>
          </a:xfrm>
        </p:spPr>
        <p:txBody>
          <a:bodyPr>
            <a:noAutofit/>
          </a:bodyPr>
          <a:lstStyle>
            <a:lvl1pPr marL="0" indent="0">
              <a:lnSpc>
                <a:spcPct val="100000"/>
              </a:lnSpc>
              <a:spcBef>
                <a:spcPts val="600"/>
              </a:spcBef>
              <a:buNone/>
              <a:defRPr sz="3000" b="0">
                <a:solidFill>
                  <a:schemeClr val="bg1"/>
                </a:solidFill>
                <a:latin typeface="+mj-lt"/>
              </a:defRPr>
            </a:lvl1pPr>
          </a:lstStyle>
          <a:p>
            <a:pPr lvl="0"/>
            <a:r>
              <a:rPr lang="en-US" noProof="0"/>
              <a:t>Edit Master text styles</a:t>
            </a:r>
          </a:p>
        </p:txBody>
      </p:sp>
      <p:sp>
        <p:nvSpPr>
          <p:cNvPr id="37" name="Text Placeholder 24">
            <a:extLst>
              <a:ext uri="{FF2B5EF4-FFF2-40B4-BE49-F238E27FC236}">
                <a16:creationId xmlns:a16="http://schemas.microsoft.com/office/drawing/2014/main" id="{E01406B4-D44B-4D1E-91F3-D87541EAD4CE}"/>
              </a:ext>
            </a:extLst>
          </p:cNvPr>
          <p:cNvSpPr>
            <a:spLocks noGrp="1"/>
          </p:cNvSpPr>
          <p:nvPr>
            <p:ph type="body" sz="quarter" idx="19" hasCustomPrompt="1"/>
          </p:nvPr>
        </p:nvSpPr>
        <p:spPr>
          <a:xfrm>
            <a:off x="1020059" y="3103993"/>
            <a:ext cx="1698625" cy="800100"/>
          </a:xfrm>
        </p:spPr>
        <p:txBody>
          <a:bodyPr>
            <a:normAutofit/>
          </a:bodyPr>
          <a:lstStyle>
            <a:lvl1pPr marL="0" indent="0">
              <a:buNone/>
              <a:defRPr sz="1600" b="0">
                <a:solidFill>
                  <a:schemeClr val="bg1"/>
                </a:solidFill>
                <a:latin typeface="+mn-lt"/>
              </a:defRPr>
            </a:lvl1pPr>
          </a:lstStyle>
          <a:p>
            <a:pPr lvl="0"/>
            <a:r>
              <a:rPr lang="en-US" noProof="0"/>
              <a:t>Edit Master text styles</a:t>
            </a:r>
          </a:p>
        </p:txBody>
      </p:sp>
      <p:sp>
        <p:nvSpPr>
          <p:cNvPr id="38" name="Text Placeholder 24">
            <a:extLst>
              <a:ext uri="{FF2B5EF4-FFF2-40B4-BE49-F238E27FC236}">
                <a16:creationId xmlns:a16="http://schemas.microsoft.com/office/drawing/2014/main" id="{9AAD5CF9-9A59-4C5F-8C29-B92AD6012119}"/>
              </a:ext>
            </a:extLst>
          </p:cNvPr>
          <p:cNvSpPr>
            <a:spLocks noGrp="1"/>
          </p:cNvSpPr>
          <p:nvPr>
            <p:ph type="body" sz="quarter" idx="20" hasCustomPrompt="1"/>
          </p:nvPr>
        </p:nvSpPr>
        <p:spPr>
          <a:xfrm>
            <a:off x="2718684" y="3103993"/>
            <a:ext cx="1698625" cy="800100"/>
          </a:xfrm>
        </p:spPr>
        <p:txBody>
          <a:bodyPr>
            <a:normAutofit/>
          </a:bodyPr>
          <a:lstStyle>
            <a:lvl1pPr marL="0" indent="0">
              <a:buNone/>
              <a:defRPr sz="1600" b="0">
                <a:solidFill>
                  <a:schemeClr val="bg1"/>
                </a:solidFill>
                <a:latin typeface="+mn-lt"/>
              </a:defRPr>
            </a:lvl1pPr>
          </a:lstStyle>
          <a:p>
            <a:pPr lvl="0"/>
            <a:r>
              <a:rPr lang="en-US" noProof="0"/>
              <a:t>Edit Master text styles</a:t>
            </a:r>
          </a:p>
        </p:txBody>
      </p:sp>
      <p:sp>
        <p:nvSpPr>
          <p:cNvPr id="39" name="Text Placeholder 24">
            <a:extLst>
              <a:ext uri="{FF2B5EF4-FFF2-40B4-BE49-F238E27FC236}">
                <a16:creationId xmlns:a16="http://schemas.microsoft.com/office/drawing/2014/main" id="{C6725172-65CC-4645-B23F-E77886468F31}"/>
              </a:ext>
            </a:extLst>
          </p:cNvPr>
          <p:cNvSpPr>
            <a:spLocks noGrp="1"/>
          </p:cNvSpPr>
          <p:nvPr>
            <p:ph type="body" sz="quarter" idx="21" hasCustomPrompt="1"/>
          </p:nvPr>
        </p:nvSpPr>
        <p:spPr>
          <a:xfrm>
            <a:off x="4794793" y="3103993"/>
            <a:ext cx="2599197" cy="800100"/>
          </a:xfrm>
        </p:spPr>
        <p:txBody>
          <a:bodyPr>
            <a:normAutofit/>
          </a:bodyPr>
          <a:lstStyle>
            <a:lvl1pPr marL="0" indent="0">
              <a:buNone/>
              <a:defRPr sz="1600" b="0">
                <a:solidFill>
                  <a:schemeClr val="bg1"/>
                </a:solidFill>
                <a:latin typeface="+mn-lt"/>
              </a:defRPr>
            </a:lvl1pPr>
          </a:lstStyle>
          <a:p>
            <a:pPr lvl="0"/>
            <a:r>
              <a:rPr lang="en-US" noProof="0"/>
              <a:t>Edit Master text styles</a:t>
            </a:r>
          </a:p>
        </p:txBody>
      </p:sp>
      <p:sp>
        <p:nvSpPr>
          <p:cNvPr id="40" name="Text Placeholder 24">
            <a:extLst>
              <a:ext uri="{FF2B5EF4-FFF2-40B4-BE49-F238E27FC236}">
                <a16:creationId xmlns:a16="http://schemas.microsoft.com/office/drawing/2014/main" id="{0EA5E6CA-5C78-4B75-BA22-59750E7D4501}"/>
              </a:ext>
            </a:extLst>
          </p:cNvPr>
          <p:cNvSpPr>
            <a:spLocks noGrp="1"/>
          </p:cNvSpPr>
          <p:nvPr>
            <p:ph type="body" sz="quarter" idx="22" hasCustomPrompt="1"/>
          </p:nvPr>
        </p:nvSpPr>
        <p:spPr>
          <a:xfrm>
            <a:off x="7876955" y="3102450"/>
            <a:ext cx="3726423" cy="800100"/>
          </a:xfrm>
        </p:spPr>
        <p:txBody>
          <a:bodyPr>
            <a:normAutofit/>
          </a:bodyPr>
          <a:lstStyle>
            <a:lvl1pPr marL="0" indent="0">
              <a:buNone/>
              <a:defRPr sz="1600" b="0">
                <a:solidFill>
                  <a:schemeClr val="bg1"/>
                </a:solidFill>
                <a:latin typeface="+mn-lt"/>
              </a:defRPr>
            </a:lvl1pPr>
          </a:lstStyle>
          <a:p>
            <a:pPr lvl="0"/>
            <a:r>
              <a:rPr lang="en-US" noProof="0"/>
              <a:t>Edit Master text styles</a:t>
            </a:r>
          </a:p>
        </p:txBody>
      </p:sp>
      <p:sp>
        <p:nvSpPr>
          <p:cNvPr id="41" name="Text Placeholder 24">
            <a:extLst>
              <a:ext uri="{FF2B5EF4-FFF2-40B4-BE49-F238E27FC236}">
                <a16:creationId xmlns:a16="http://schemas.microsoft.com/office/drawing/2014/main" id="{E1C61752-F57C-4FBF-93F3-06F43CCA43C8}"/>
              </a:ext>
            </a:extLst>
          </p:cNvPr>
          <p:cNvSpPr>
            <a:spLocks noGrp="1"/>
          </p:cNvSpPr>
          <p:nvPr>
            <p:ph type="body" sz="quarter" idx="23" hasCustomPrompt="1"/>
          </p:nvPr>
        </p:nvSpPr>
        <p:spPr>
          <a:xfrm>
            <a:off x="1657040" y="5751926"/>
            <a:ext cx="8877920" cy="470478"/>
          </a:xfrm>
        </p:spPr>
        <p:txBody>
          <a:bodyPr>
            <a:normAutofit/>
          </a:bodyPr>
          <a:lstStyle>
            <a:lvl1pPr marL="0" indent="0" algn="ctr">
              <a:buNone/>
              <a:defRPr sz="1600" b="0">
                <a:solidFill>
                  <a:schemeClr val="accent4"/>
                </a:solidFill>
                <a:latin typeface="+mn-lt"/>
              </a:defRPr>
            </a:lvl1pPr>
          </a:lstStyle>
          <a:p>
            <a:pPr lvl="0"/>
            <a:r>
              <a:rPr lang="en-US" noProof="0"/>
              <a:t>Edit Master text styles</a:t>
            </a:r>
          </a:p>
        </p:txBody>
      </p:sp>
      <p:sp>
        <p:nvSpPr>
          <p:cNvPr id="42" name="Text Placeholder 24">
            <a:extLst>
              <a:ext uri="{FF2B5EF4-FFF2-40B4-BE49-F238E27FC236}">
                <a16:creationId xmlns:a16="http://schemas.microsoft.com/office/drawing/2014/main" id="{E0232175-FB97-4039-8136-B9DD27441C05}"/>
              </a:ext>
            </a:extLst>
          </p:cNvPr>
          <p:cNvSpPr>
            <a:spLocks noGrp="1"/>
          </p:cNvSpPr>
          <p:nvPr>
            <p:ph type="body" sz="quarter" idx="24" hasCustomPrompt="1"/>
          </p:nvPr>
        </p:nvSpPr>
        <p:spPr>
          <a:xfrm>
            <a:off x="4794791" y="5070254"/>
            <a:ext cx="2599199" cy="800100"/>
          </a:xfrm>
        </p:spPr>
        <p:txBody>
          <a:bodyPr>
            <a:normAutofit/>
          </a:bodyPr>
          <a:lstStyle>
            <a:lvl1pPr marL="0" indent="0">
              <a:buNone/>
              <a:defRPr sz="1600" b="0">
                <a:solidFill>
                  <a:schemeClr val="bg2"/>
                </a:solidFill>
                <a:latin typeface="+mn-lt"/>
              </a:defRPr>
            </a:lvl1pPr>
          </a:lstStyle>
          <a:p>
            <a:pPr lvl="0"/>
            <a:r>
              <a:rPr lang="en-US" noProof="0"/>
              <a:t>Edit Master text styles</a:t>
            </a:r>
          </a:p>
        </p:txBody>
      </p:sp>
      <p:sp>
        <p:nvSpPr>
          <p:cNvPr id="43" name="Text Placeholder 24">
            <a:extLst>
              <a:ext uri="{FF2B5EF4-FFF2-40B4-BE49-F238E27FC236}">
                <a16:creationId xmlns:a16="http://schemas.microsoft.com/office/drawing/2014/main" id="{6E5262C3-0603-403F-AB36-FB4EB9FC7BCB}"/>
              </a:ext>
            </a:extLst>
          </p:cNvPr>
          <p:cNvSpPr>
            <a:spLocks noGrp="1"/>
          </p:cNvSpPr>
          <p:nvPr>
            <p:ph type="body" sz="quarter" idx="25" hasCustomPrompt="1"/>
          </p:nvPr>
        </p:nvSpPr>
        <p:spPr>
          <a:xfrm>
            <a:off x="7890713" y="5070254"/>
            <a:ext cx="3712665" cy="800100"/>
          </a:xfrm>
        </p:spPr>
        <p:txBody>
          <a:bodyPr>
            <a:normAutofit/>
          </a:bodyPr>
          <a:lstStyle>
            <a:lvl1pPr marL="0" indent="0">
              <a:buNone/>
              <a:defRPr sz="1600" b="0">
                <a:solidFill>
                  <a:schemeClr val="bg2"/>
                </a:solidFill>
                <a:latin typeface="+mn-lt"/>
              </a:defRPr>
            </a:lvl1pPr>
          </a:lstStyle>
          <a:p>
            <a:pPr lvl="0"/>
            <a:r>
              <a:rPr lang="en-US" noProof="0"/>
              <a:t>Edit Master text styles</a:t>
            </a:r>
          </a:p>
        </p:txBody>
      </p:sp>
      <p:sp>
        <p:nvSpPr>
          <p:cNvPr id="44" name="Picture Placeholder 12">
            <a:extLst>
              <a:ext uri="{FF2B5EF4-FFF2-40B4-BE49-F238E27FC236}">
                <a16:creationId xmlns:a16="http://schemas.microsoft.com/office/drawing/2014/main" id="{D2FBACFC-8B68-4A37-95A4-26BE5A23D759}"/>
              </a:ext>
            </a:extLst>
          </p:cNvPr>
          <p:cNvSpPr>
            <a:spLocks noGrp="1"/>
          </p:cNvSpPr>
          <p:nvPr>
            <p:ph type="pic" sz="quarter" idx="37"/>
          </p:nvPr>
        </p:nvSpPr>
        <p:spPr>
          <a:xfrm>
            <a:off x="1020058" y="3976866"/>
            <a:ext cx="3273552" cy="1618488"/>
          </a:xfrm>
        </p:spPr>
        <p:txBody>
          <a:bodyPr anchor="ctr" anchorCtr="0">
            <a:noAutofit/>
          </a:bodyPr>
          <a:lstStyle>
            <a:lvl1pPr marL="0" indent="0" algn="ctr">
              <a:buNone/>
              <a:defRPr sz="1400">
                <a:solidFill>
                  <a:schemeClr val="bg1"/>
                </a:solidFill>
              </a:defRPr>
            </a:lvl1pPr>
          </a:lstStyle>
          <a:p>
            <a:r>
              <a:rPr lang="en-US" noProof="0"/>
              <a:t>Click icon to add picture</a:t>
            </a:r>
            <a:endParaRPr lang="en-US" noProof="0" dirty="0"/>
          </a:p>
        </p:txBody>
      </p:sp>
      <p:sp>
        <p:nvSpPr>
          <p:cNvPr id="46" name="Picture Placeholder 12">
            <a:extLst>
              <a:ext uri="{FF2B5EF4-FFF2-40B4-BE49-F238E27FC236}">
                <a16:creationId xmlns:a16="http://schemas.microsoft.com/office/drawing/2014/main" id="{5A6A36C6-8489-4333-927A-141D8F98AE50}"/>
              </a:ext>
            </a:extLst>
          </p:cNvPr>
          <p:cNvSpPr>
            <a:spLocks noGrp="1"/>
          </p:cNvSpPr>
          <p:nvPr>
            <p:ph type="pic" sz="quarter" idx="43"/>
          </p:nvPr>
        </p:nvSpPr>
        <p:spPr>
          <a:xfrm>
            <a:off x="4794792" y="4041034"/>
            <a:ext cx="2599199" cy="896112"/>
          </a:xfrm>
        </p:spPr>
        <p:txBody>
          <a:bodyPr anchor="ctr" anchorCtr="0">
            <a:noAutofit/>
          </a:bodyPr>
          <a:lstStyle>
            <a:lvl1pPr marL="0" indent="0" algn="ctr">
              <a:buNone/>
              <a:defRPr sz="1400">
                <a:solidFill>
                  <a:schemeClr val="bg1"/>
                </a:solidFill>
              </a:defRPr>
            </a:lvl1pPr>
          </a:lstStyle>
          <a:p>
            <a:r>
              <a:rPr lang="en-US" noProof="0"/>
              <a:t>Click icon to add picture</a:t>
            </a:r>
            <a:endParaRPr lang="en-US" noProof="0" dirty="0"/>
          </a:p>
        </p:txBody>
      </p:sp>
      <p:sp>
        <p:nvSpPr>
          <p:cNvPr id="47" name="Picture Placeholder 9">
            <a:extLst>
              <a:ext uri="{FF2B5EF4-FFF2-40B4-BE49-F238E27FC236}">
                <a16:creationId xmlns:a16="http://schemas.microsoft.com/office/drawing/2014/main" id="{BB2DF986-C446-4302-9099-B1512AD5D8CA}"/>
              </a:ext>
            </a:extLst>
          </p:cNvPr>
          <p:cNvSpPr>
            <a:spLocks noGrp="1"/>
          </p:cNvSpPr>
          <p:nvPr>
            <p:ph type="pic" sz="quarter" idx="44"/>
          </p:nvPr>
        </p:nvSpPr>
        <p:spPr>
          <a:xfrm>
            <a:off x="7876955" y="4041034"/>
            <a:ext cx="2599200" cy="896400"/>
          </a:xfrm>
        </p:spPr>
        <p:txBody>
          <a:bodyPr anchor="ctr" anchorCtr="0">
            <a:normAutofit/>
          </a:bodyPr>
          <a:lstStyle>
            <a:lvl1pPr marL="0" indent="0" algn="ctr">
              <a:buNone/>
              <a:defRPr sz="1400">
                <a:solidFill>
                  <a:schemeClr val="bg1"/>
                </a:solidFill>
              </a:defRPr>
            </a:lvl1pPr>
          </a:lstStyle>
          <a:p>
            <a:r>
              <a:rPr lang="en-US" noProof="0"/>
              <a:t>Click icon to add picture</a:t>
            </a:r>
            <a:endParaRPr lang="en-US" noProof="0" dirty="0"/>
          </a:p>
        </p:txBody>
      </p:sp>
    </p:spTree>
    <p:extLst>
      <p:ext uri="{BB962C8B-B14F-4D97-AF65-F5344CB8AC3E}">
        <p14:creationId xmlns:p14="http://schemas.microsoft.com/office/powerpoint/2010/main" val="3113890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E88C711-3D16-496B-BF96-001A0C0A3AAF}"/>
              </a:ext>
              <a:ext uri="{C183D7F6-B498-43B3-948B-1728B52AA6E4}">
                <adec:decorative xmlns:adec="http://schemas.microsoft.com/office/drawing/2017/decorative" val="1"/>
              </a:ext>
            </a:extLst>
          </p:cNvPr>
          <p:cNvSpPr/>
          <p:nvPr userDrawn="1"/>
        </p:nvSpPr>
        <p:spPr>
          <a:xfrm>
            <a:off x="11682374" y="6430061"/>
            <a:ext cx="241402" cy="197510"/>
          </a:xfrm>
          <a:prstGeom prst="rect">
            <a:avLst/>
          </a:prstGeom>
          <a:noFill/>
          <a:ln w="12700" cap="flat">
            <a:noFill/>
            <a:prstDash val="solid"/>
            <a:miter/>
          </a:ln>
        </p:spPr>
        <p:txBody>
          <a:bodyPr rtlCol="0" anchor="ctr"/>
          <a:lstStyle/>
          <a:p>
            <a:pPr algn="l"/>
            <a:endParaRPr lang="en-US" noProof="0" dirty="0"/>
          </a:p>
        </p:txBody>
      </p:sp>
      <p:sp>
        <p:nvSpPr>
          <p:cNvPr id="10" name="Rectangle 9" descr="View of a lake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40" y="3410712"/>
            <a:ext cx="11932920" cy="3319272"/>
          </a:xfrm>
          <a:prstGeom prst="rect">
            <a:avLst/>
          </a:prstGeom>
          <a:gradFill flip="none" rotWithShape="1">
            <a:gsLst>
              <a:gs pos="0">
                <a:schemeClr val="accent2">
                  <a:alpha val="80000"/>
                </a:schemeClr>
              </a:gs>
              <a:gs pos="99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2" name="Title 1">
            <a:extLst>
              <a:ext uri="{FF2B5EF4-FFF2-40B4-BE49-F238E27FC236}">
                <a16:creationId xmlns:a16="http://schemas.microsoft.com/office/drawing/2014/main" id="{CF097552-E3A8-41F6-B00B-4A39A247AA0E}"/>
              </a:ext>
            </a:extLst>
          </p:cNvPr>
          <p:cNvSpPr>
            <a:spLocks noGrp="1"/>
          </p:cNvSpPr>
          <p:nvPr>
            <p:ph type="title" hasCustomPrompt="1"/>
          </p:nvPr>
        </p:nvSpPr>
        <p:spPr>
          <a:xfrm>
            <a:off x="838200" y="3981036"/>
            <a:ext cx="10515600" cy="782638"/>
          </a:xfrm>
        </p:spPr>
        <p:txBody>
          <a:bodyPr/>
          <a:lstStyle>
            <a:lvl1pPr algn="ctr">
              <a:defRPr>
                <a:solidFill>
                  <a:schemeClr val="bg1"/>
                </a:solidFill>
              </a:defRPr>
            </a:lvl1pPr>
          </a:lstStyle>
          <a:p>
            <a:r>
              <a:rPr lang="en-US" noProof="0"/>
              <a:t>DIVIDER SLIDE</a:t>
            </a:r>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lvl1pPr>
              <a:defRPr b="1">
                <a:latin typeface="+mn-lt"/>
              </a:defRPr>
            </a:lvl1p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4070604" y="4804366"/>
            <a:ext cx="4050792"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1" name="Text Placeholder 2">
            <a:extLst>
              <a:ext uri="{FF2B5EF4-FFF2-40B4-BE49-F238E27FC236}">
                <a16:creationId xmlns:a16="http://schemas.microsoft.com/office/drawing/2014/main" id="{F4F6DD4A-6071-4D11-ABDB-28EA5AC87154}"/>
              </a:ext>
            </a:extLst>
          </p:cNvPr>
          <p:cNvSpPr>
            <a:spLocks noGrp="1"/>
          </p:cNvSpPr>
          <p:nvPr>
            <p:ph type="body" idx="1" hasCustomPrompt="1"/>
          </p:nvPr>
        </p:nvSpPr>
        <p:spPr>
          <a:xfrm>
            <a:off x="831850" y="4942478"/>
            <a:ext cx="10515600" cy="459082"/>
          </a:xfrm>
        </p:spPr>
        <p:txBody>
          <a:bodyPr vert="horz" lIns="91440" tIns="45720" rIns="91440" bIns="45720" rtlCol="0">
            <a:normAutofit/>
          </a:bodyPr>
          <a:lstStyle>
            <a:lvl1pPr marL="0" indent="0" algn="ctr">
              <a:buFont typeface="Arial" panose="020B0604020202020204" pitchFamily="34" charset="0"/>
              <a:buNone/>
              <a:defRPr lang="en-US" sz="2300">
                <a:solidFill>
                  <a:schemeClr val="bg2"/>
                </a:solidFill>
              </a:defRPr>
            </a:lvl1pPr>
          </a:lstStyle>
          <a:p>
            <a:pPr marL="228600" lvl="0" indent="-228600" algn="ctr"/>
            <a:r>
              <a:rPr lang="en-US" noProof="0"/>
              <a:t>Edit Master text styles</a:t>
            </a:r>
          </a:p>
        </p:txBody>
      </p:sp>
    </p:spTree>
    <p:extLst>
      <p:ext uri="{BB962C8B-B14F-4D97-AF65-F5344CB8AC3E}">
        <p14:creationId xmlns:p14="http://schemas.microsoft.com/office/powerpoint/2010/main" val="38234773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10" name="Rectangle 9" descr="View of a lake with pine trees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40" y="128016"/>
            <a:ext cx="6858000"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2" name="Title 1">
            <a:extLst>
              <a:ext uri="{FF2B5EF4-FFF2-40B4-BE49-F238E27FC236}">
                <a16:creationId xmlns:a16="http://schemas.microsoft.com/office/drawing/2014/main" id="{CF097552-E3A8-41F6-B00B-4A39A247AA0E}"/>
              </a:ext>
            </a:extLst>
          </p:cNvPr>
          <p:cNvSpPr>
            <a:spLocks noGrp="1"/>
          </p:cNvSpPr>
          <p:nvPr>
            <p:ph type="title" hasCustomPrompt="1"/>
          </p:nvPr>
        </p:nvSpPr>
        <p:spPr>
          <a:xfrm>
            <a:off x="841248" y="1169256"/>
            <a:ext cx="5285914" cy="782638"/>
          </a:xfrm>
        </p:spPr>
        <p:txBody>
          <a:bodyPr/>
          <a:lstStyle>
            <a:lvl1pPr algn="l">
              <a:defRPr>
                <a:solidFill>
                  <a:schemeClr val="bg1"/>
                </a:solidFill>
              </a:defRPr>
            </a:lvl1pPr>
          </a:lstStyle>
          <a:p>
            <a:r>
              <a:rPr lang="en-US" noProof="0"/>
              <a:t>TEXT LAYOUT 1</a:t>
            </a:r>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2" name="Text Placeholder 17">
            <a:extLst>
              <a:ext uri="{FF2B5EF4-FFF2-40B4-BE49-F238E27FC236}">
                <a16:creationId xmlns:a16="http://schemas.microsoft.com/office/drawing/2014/main" id="{028AD4F5-2320-4533-9EC4-9832091E65CB}"/>
              </a:ext>
            </a:extLst>
          </p:cNvPr>
          <p:cNvSpPr>
            <a:spLocks noGrp="1"/>
          </p:cNvSpPr>
          <p:nvPr>
            <p:ph type="body" sz="quarter" idx="13" hasCustomPrompt="1"/>
          </p:nvPr>
        </p:nvSpPr>
        <p:spPr>
          <a:xfrm>
            <a:off x="841248" y="2136036"/>
            <a:ext cx="5285914" cy="857098"/>
          </a:xfrm>
        </p:spPr>
        <p:txBody>
          <a:bodyPr>
            <a:normAutofit/>
          </a:bodyPr>
          <a:lstStyle>
            <a:lvl1pPr marL="0" indent="0" algn="l">
              <a:buNone/>
              <a:defRPr sz="2300">
                <a:solidFill>
                  <a:schemeClr val="bg2"/>
                </a:solidFill>
              </a:defRPr>
            </a:lvl1pPr>
            <a:lvl2pPr>
              <a:defRPr sz="1800"/>
            </a:lvl2pPr>
            <a:lvl3pPr>
              <a:defRPr sz="1800"/>
            </a:lvl3pPr>
            <a:lvl4pPr>
              <a:defRPr sz="1800"/>
            </a:lvl4pPr>
            <a:lvl5pPr>
              <a:defRPr sz="1800"/>
            </a:lvl5pPr>
          </a:lstStyle>
          <a:p>
            <a:pPr lvl="0"/>
            <a:r>
              <a:rPr lang="en-US" noProof="0"/>
              <a:t>Edit master text styles</a:t>
            </a:r>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915026" y="1992586"/>
            <a:ext cx="442800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4" name="Text Placeholder 14">
            <a:extLst>
              <a:ext uri="{FF2B5EF4-FFF2-40B4-BE49-F238E27FC236}">
                <a16:creationId xmlns:a16="http://schemas.microsoft.com/office/drawing/2014/main" id="{302F0820-F94A-40EF-B3BE-26CD0CB55173}"/>
              </a:ext>
            </a:extLst>
          </p:cNvPr>
          <p:cNvSpPr>
            <a:spLocks noGrp="1"/>
          </p:cNvSpPr>
          <p:nvPr>
            <p:ph type="body" sz="quarter" idx="15" hasCustomPrompt="1"/>
          </p:nvPr>
        </p:nvSpPr>
        <p:spPr>
          <a:xfrm>
            <a:off x="838199" y="3100269"/>
            <a:ext cx="5288963" cy="2588637"/>
          </a:xfrm>
        </p:spPr>
        <p:txBody>
          <a:bodyPr lIns="0">
            <a:normAutofit/>
          </a:bodyPr>
          <a:lstStyle>
            <a:lvl1pPr marL="180000" indent="-180000">
              <a:spcBef>
                <a:spcPts val="600"/>
              </a:spcBef>
              <a:buClr>
                <a:schemeClr val="bg2"/>
              </a:buClr>
              <a:buFont typeface="Arial" panose="020B0604020202020204" pitchFamily="34" charset="0"/>
              <a:buChar char="•"/>
              <a:defRPr sz="1600" b="0" i="0">
                <a:solidFill>
                  <a:schemeClr val="bg1"/>
                </a:solidFill>
              </a:defRPr>
            </a:lvl1pPr>
          </a:lstStyle>
          <a:p>
            <a:pPr lvl="0"/>
            <a:r>
              <a:rPr lang="en-US" noProof="0"/>
              <a:t>Edit Master text styles</a:t>
            </a:r>
          </a:p>
        </p:txBody>
      </p:sp>
    </p:spTree>
    <p:extLst>
      <p:ext uri="{BB962C8B-B14F-4D97-AF65-F5344CB8AC3E}">
        <p14:creationId xmlns:p14="http://schemas.microsoft.com/office/powerpoint/2010/main" val="37213956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Slide">
    <p:spTree>
      <p:nvGrpSpPr>
        <p:cNvPr id="1" name=""/>
        <p:cNvGrpSpPr/>
        <p:nvPr/>
      </p:nvGrpSpPr>
      <p:grpSpPr>
        <a:xfrm>
          <a:off x="0" y="0"/>
          <a:ext cx="0" cy="0"/>
          <a:chOff x="0" y="0"/>
          <a:chExt cx="0" cy="0"/>
        </a:xfrm>
      </p:grpSpPr>
      <p:sp>
        <p:nvSpPr>
          <p:cNvPr id="10" name="Rectangle 9" descr="Close up view of lake edge with mountain range background">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40" y="128016"/>
            <a:ext cx="11932920" cy="3319272"/>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2" name="Title 1">
            <a:extLst>
              <a:ext uri="{FF2B5EF4-FFF2-40B4-BE49-F238E27FC236}">
                <a16:creationId xmlns:a16="http://schemas.microsoft.com/office/drawing/2014/main" id="{CF097552-E3A8-41F6-B00B-4A39A247AA0E}"/>
              </a:ext>
            </a:extLst>
          </p:cNvPr>
          <p:cNvSpPr>
            <a:spLocks noGrp="1"/>
          </p:cNvSpPr>
          <p:nvPr>
            <p:ph type="title" hasCustomPrompt="1"/>
          </p:nvPr>
        </p:nvSpPr>
        <p:spPr>
          <a:xfrm>
            <a:off x="841248" y="1093460"/>
            <a:ext cx="5320386" cy="782638"/>
          </a:xfrm>
        </p:spPr>
        <p:txBody>
          <a:bodyPr/>
          <a:lstStyle>
            <a:lvl1pPr algn="l">
              <a:defRPr>
                <a:solidFill>
                  <a:schemeClr val="bg1"/>
                </a:solidFill>
              </a:defRPr>
            </a:lvl1pPr>
          </a:lstStyle>
          <a:p>
            <a:r>
              <a:rPr lang="en-US" noProof="0"/>
              <a:t>TEXT LAYOUT 2</a:t>
            </a:r>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2" name="Text Placeholder 17">
            <a:extLst>
              <a:ext uri="{FF2B5EF4-FFF2-40B4-BE49-F238E27FC236}">
                <a16:creationId xmlns:a16="http://schemas.microsoft.com/office/drawing/2014/main" id="{028AD4F5-2320-4533-9EC4-9832091E65CB}"/>
              </a:ext>
            </a:extLst>
          </p:cNvPr>
          <p:cNvSpPr>
            <a:spLocks noGrp="1"/>
          </p:cNvSpPr>
          <p:nvPr>
            <p:ph type="body" sz="quarter" idx="13" hasCustomPrompt="1"/>
          </p:nvPr>
        </p:nvSpPr>
        <p:spPr>
          <a:xfrm>
            <a:off x="841248" y="2060240"/>
            <a:ext cx="5320386" cy="882524"/>
          </a:xfrm>
        </p:spPr>
        <p:txBody>
          <a:bodyPr>
            <a:normAutofit/>
          </a:bodyPr>
          <a:lstStyle>
            <a:lvl1pPr marL="0" indent="0" algn="l">
              <a:buNone/>
              <a:defRPr sz="2300">
                <a:solidFill>
                  <a:schemeClr val="bg2"/>
                </a:solidFill>
              </a:defRPr>
            </a:lvl1pPr>
            <a:lvl2pPr>
              <a:defRPr sz="1800"/>
            </a:lvl2pPr>
            <a:lvl3pPr>
              <a:defRPr sz="1800"/>
            </a:lvl3pPr>
            <a:lvl4pPr>
              <a:defRPr sz="1800"/>
            </a:lvl4pPr>
            <a:lvl5pPr>
              <a:defRPr sz="1800"/>
            </a:lvl5pPr>
          </a:lstStyle>
          <a:p>
            <a:pPr lvl="0"/>
            <a:r>
              <a:rPr lang="en-US" noProof="0"/>
              <a:t>Edit master text styles</a:t>
            </a:r>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914693" y="1916790"/>
            <a:ext cx="450000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1" name="Text Placeholder 14">
            <a:extLst>
              <a:ext uri="{FF2B5EF4-FFF2-40B4-BE49-F238E27FC236}">
                <a16:creationId xmlns:a16="http://schemas.microsoft.com/office/drawing/2014/main" id="{4B6CBCCA-9781-462D-AF43-C6AAE3D1AAA9}"/>
              </a:ext>
            </a:extLst>
          </p:cNvPr>
          <p:cNvSpPr>
            <a:spLocks noGrp="1"/>
          </p:cNvSpPr>
          <p:nvPr>
            <p:ph type="body" sz="quarter" idx="15" hasCustomPrompt="1"/>
          </p:nvPr>
        </p:nvSpPr>
        <p:spPr>
          <a:xfrm>
            <a:off x="6817897" y="1125545"/>
            <a:ext cx="4707842" cy="1849304"/>
          </a:xfrm>
        </p:spPr>
        <p:txBody>
          <a:bodyPr>
            <a:normAutofit/>
          </a:bodyPr>
          <a:lstStyle>
            <a:lvl1pPr marL="180000" indent="-180000">
              <a:spcBef>
                <a:spcPts val="600"/>
              </a:spcBef>
              <a:buClr>
                <a:schemeClr val="bg2"/>
              </a:buClr>
              <a:buFont typeface="Arial" panose="020B0604020202020204" pitchFamily="34" charset="0"/>
              <a:buChar char="•"/>
              <a:defRPr sz="1600" b="0" i="0">
                <a:solidFill>
                  <a:schemeClr val="bg1"/>
                </a:solidFill>
              </a:defRPr>
            </a:lvl1pPr>
          </a:lstStyle>
          <a:p>
            <a:pPr lvl="0"/>
            <a:r>
              <a:rPr lang="en-US" noProof="0"/>
              <a:t>Edit Master text styles</a:t>
            </a:r>
          </a:p>
        </p:txBody>
      </p:sp>
    </p:spTree>
    <p:extLst>
      <p:ext uri="{BB962C8B-B14F-4D97-AF65-F5344CB8AC3E}">
        <p14:creationId xmlns:p14="http://schemas.microsoft.com/office/powerpoint/2010/main" val="25991930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Section Layout">
    <p:spTree>
      <p:nvGrpSpPr>
        <p:cNvPr id="1" name=""/>
        <p:cNvGrpSpPr/>
        <p:nvPr/>
      </p:nvGrpSpPr>
      <p:grpSpPr>
        <a:xfrm>
          <a:off x="0" y="0"/>
          <a:ext cx="0" cy="0"/>
          <a:chOff x="0" y="0"/>
          <a:chExt cx="0" cy="0"/>
        </a:xfrm>
      </p:grpSpPr>
      <p:sp>
        <p:nvSpPr>
          <p:cNvPr id="7" name="Rectangle 6" descr="Unpaved road lined with trees, mountain side drive">
            <a:extLst>
              <a:ext uri="{FF2B5EF4-FFF2-40B4-BE49-F238E27FC236}">
                <a16:creationId xmlns:a16="http://schemas.microsoft.com/office/drawing/2014/main" id="{EC40FB52-44A8-43D1-8B33-F4E55A83AC38}"/>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164ACA68-1C2C-4C4D-9CB4-1C8BF3E03F57}"/>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80000"/>
                </a:schemeClr>
              </a:gs>
              <a:gs pos="99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D8A140A0-8435-451E-9A8E-9C33B97E1B11}"/>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3BDD90A-F598-4982-8244-00A2189F77BD}"/>
              </a:ext>
            </a:extLst>
          </p:cNvPr>
          <p:cNvSpPr>
            <a:spLocks noGrp="1"/>
          </p:cNvSpPr>
          <p:nvPr>
            <p:ph type="ftr" sz="quarter" idx="12"/>
          </p:nvPr>
        </p:nvSpPr>
        <p:spPr/>
        <p:txBody>
          <a:bodyPr/>
          <a:lstStyle/>
          <a:p>
            <a:r>
              <a:rPr lang="en-US" noProof="0" dirty="0"/>
              <a:t>ADD A FOOTER</a:t>
            </a:r>
          </a:p>
        </p:txBody>
      </p:sp>
      <p:sp>
        <p:nvSpPr>
          <p:cNvPr id="8" name="Text Placeholder 2">
            <a:extLst>
              <a:ext uri="{FF2B5EF4-FFF2-40B4-BE49-F238E27FC236}">
                <a16:creationId xmlns:a16="http://schemas.microsoft.com/office/drawing/2014/main" id="{03373955-AB5B-4186-8098-9DBA0AB2650E}"/>
              </a:ext>
            </a:extLst>
          </p:cNvPr>
          <p:cNvSpPr>
            <a:spLocks noGrp="1"/>
          </p:cNvSpPr>
          <p:nvPr>
            <p:ph type="body" idx="1" hasCustomPrompt="1"/>
          </p:nvPr>
        </p:nvSpPr>
        <p:spPr>
          <a:xfrm>
            <a:off x="1159649" y="2738211"/>
            <a:ext cx="4183650" cy="454353"/>
          </a:xfrm>
        </p:spPr>
        <p:txBody>
          <a:bodyPr>
            <a:noAutofit/>
          </a:bodyPr>
          <a:lstStyle>
            <a:lvl1pPr marL="0" indent="0">
              <a:buNone/>
              <a:defRPr sz="3000" b="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Section 1 title</a:t>
            </a:r>
          </a:p>
        </p:txBody>
      </p:sp>
      <p:sp>
        <p:nvSpPr>
          <p:cNvPr id="9" name="Text Placeholder 26">
            <a:extLst>
              <a:ext uri="{FF2B5EF4-FFF2-40B4-BE49-F238E27FC236}">
                <a16:creationId xmlns:a16="http://schemas.microsoft.com/office/drawing/2014/main" id="{B534F865-65DF-4129-9CE5-414E24937576}"/>
              </a:ext>
            </a:extLst>
          </p:cNvPr>
          <p:cNvSpPr>
            <a:spLocks noGrp="1"/>
          </p:cNvSpPr>
          <p:nvPr>
            <p:ph type="body" sz="quarter" idx="16" hasCustomPrompt="1"/>
          </p:nvPr>
        </p:nvSpPr>
        <p:spPr>
          <a:xfrm>
            <a:off x="838201" y="1835244"/>
            <a:ext cx="10515599" cy="629105"/>
          </a:xfrm>
        </p:spPr>
        <p:txBody>
          <a:bodyPr lIns="0" rIns="0">
            <a:noAutofit/>
          </a:bodyPr>
          <a:lstStyle>
            <a:lvl1pPr marL="0" indent="0" algn="ctr">
              <a:buNone/>
              <a:defRPr sz="2300" b="0" i="0">
                <a:solidFill>
                  <a:schemeClr val="bg2"/>
                </a:solidFill>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Edit master text styles</a:t>
            </a:r>
          </a:p>
        </p:txBody>
      </p:sp>
      <p:sp>
        <p:nvSpPr>
          <p:cNvPr id="10" name="Text Placeholder 2">
            <a:extLst>
              <a:ext uri="{FF2B5EF4-FFF2-40B4-BE49-F238E27FC236}">
                <a16:creationId xmlns:a16="http://schemas.microsoft.com/office/drawing/2014/main" id="{23A3472E-32B4-4CAD-B5D0-420AA3FB4CE3}"/>
              </a:ext>
            </a:extLst>
          </p:cNvPr>
          <p:cNvSpPr>
            <a:spLocks noGrp="1"/>
          </p:cNvSpPr>
          <p:nvPr>
            <p:ph type="body" idx="18" hasCustomPrompt="1"/>
          </p:nvPr>
        </p:nvSpPr>
        <p:spPr>
          <a:xfrm>
            <a:off x="6627121" y="2738211"/>
            <a:ext cx="4183650" cy="454353"/>
          </a:xfrm>
        </p:spPr>
        <p:txBody>
          <a:bodyPr>
            <a:noAutofit/>
          </a:bodyPr>
          <a:lstStyle>
            <a:lvl1pPr marL="0" indent="0">
              <a:buNone/>
              <a:defRPr sz="3000" b="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Section 2 title</a:t>
            </a:r>
          </a:p>
        </p:txBody>
      </p:sp>
      <p:sp>
        <p:nvSpPr>
          <p:cNvPr id="11" name="Text Placeholder 26">
            <a:extLst>
              <a:ext uri="{FF2B5EF4-FFF2-40B4-BE49-F238E27FC236}">
                <a16:creationId xmlns:a16="http://schemas.microsoft.com/office/drawing/2014/main" id="{1AEED068-3EA0-4BF4-875C-02473E9EB0CC}"/>
              </a:ext>
            </a:extLst>
          </p:cNvPr>
          <p:cNvSpPr>
            <a:spLocks noGrp="1"/>
          </p:cNvSpPr>
          <p:nvPr>
            <p:ph type="body" sz="quarter" idx="20" hasCustomPrompt="1"/>
          </p:nvPr>
        </p:nvSpPr>
        <p:spPr>
          <a:xfrm>
            <a:off x="1159649" y="3428501"/>
            <a:ext cx="4365625" cy="2333625"/>
          </a:xfrm>
        </p:spPr>
        <p:txBody>
          <a:bodyPr>
            <a:normAutofit/>
          </a:bodyPr>
          <a:lstStyle>
            <a:lvl1pPr marL="180000" indent="-180000">
              <a:spcBef>
                <a:spcPts val="600"/>
              </a:spcBef>
              <a:buClr>
                <a:schemeClr val="bg2"/>
              </a:buClr>
              <a:defRPr sz="1600">
                <a:solidFill>
                  <a:schemeClr val="bg1"/>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noProof="0"/>
              <a:t>Edit Master text styles</a:t>
            </a:r>
          </a:p>
        </p:txBody>
      </p:sp>
      <p:sp>
        <p:nvSpPr>
          <p:cNvPr id="12" name="Text Placeholder 26">
            <a:extLst>
              <a:ext uri="{FF2B5EF4-FFF2-40B4-BE49-F238E27FC236}">
                <a16:creationId xmlns:a16="http://schemas.microsoft.com/office/drawing/2014/main" id="{3590B9DA-A2DF-4AE1-9A98-C7B84F48C3A9}"/>
              </a:ext>
            </a:extLst>
          </p:cNvPr>
          <p:cNvSpPr>
            <a:spLocks noGrp="1"/>
          </p:cNvSpPr>
          <p:nvPr>
            <p:ph type="body" sz="quarter" idx="21" hasCustomPrompt="1"/>
          </p:nvPr>
        </p:nvSpPr>
        <p:spPr>
          <a:xfrm>
            <a:off x="6627121" y="3428501"/>
            <a:ext cx="4365625" cy="2333625"/>
          </a:xfrm>
        </p:spPr>
        <p:txBody>
          <a:bodyPr>
            <a:normAutofit/>
          </a:bodyPr>
          <a:lstStyle>
            <a:lvl1pPr marL="180000" indent="-180000">
              <a:spcBef>
                <a:spcPts val="600"/>
              </a:spcBef>
              <a:buClr>
                <a:schemeClr val="bg2"/>
              </a:buClr>
              <a:defRPr sz="1600">
                <a:solidFill>
                  <a:schemeClr val="bg1"/>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noProof="0"/>
              <a:t>Edit Master text styles</a:t>
            </a:r>
          </a:p>
        </p:txBody>
      </p:sp>
      <p:sp>
        <p:nvSpPr>
          <p:cNvPr id="14" name="Title 1">
            <a:extLst>
              <a:ext uri="{FF2B5EF4-FFF2-40B4-BE49-F238E27FC236}">
                <a16:creationId xmlns:a16="http://schemas.microsoft.com/office/drawing/2014/main" id="{4510C334-F1CE-4CEF-ADC6-D1BADB9947D6}"/>
              </a:ext>
            </a:extLst>
          </p:cNvPr>
          <p:cNvSpPr>
            <a:spLocks noGrp="1"/>
          </p:cNvSpPr>
          <p:nvPr>
            <p:ph type="title" hasCustomPrompt="1"/>
          </p:nvPr>
        </p:nvSpPr>
        <p:spPr>
          <a:xfrm>
            <a:off x="838200" y="557629"/>
            <a:ext cx="10515600" cy="1325563"/>
          </a:xfrm>
        </p:spPr>
        <p:txBody>
          <a:bodyPr lIns="0" rIns="0"/>
          <a:lstStyle>
            <a:lvl1pPr algn="ctr">
              <a:defRPr>
                <a:solidFill>
                  <a:schemeClr val="bg1"/>
                </a:solidFill>
              </a:defRPr>
            </a:lvl1pPr>
          </a:lstStyle>
          <a:p>
            <a:r>
              <a:rPr lang="en-US" noProof="0"/>
              <a:t>COMPARISON</a:t>
            </a:r>
          </a:p>
        </p:txBody>
      </p:sp>
      <p:sp>
        <p:nvSpPr>
          <p:cNvPr id="15" name="Oval 14">
            <a:extLst>
              <a:ext uri="{FF2B5EF4-FFF2-40B4-BE49-F238E27FC236}">
                <a16:creationId xmlns:a16="http://schemas.microsoft.com/office/drawing/2014/main" id="{B6E88236-C248-4008-9619-75BCE6D3401C}"/>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8" name="Rectangle 17">
            <a:extLst>
              <a:ext uri="{FF2B5EF4-FFF2-40B4-BE49-F238E27FC236}">
                <a16:creationId xmlns:a16="http://schemas.microsoft.com/office/drawing/2014/main" id="{2D3F74C5-9ADD-4AE3-BCA5-88726CC2A1A3}"/>
              </a:ext>
              <a:ext uri="{C183D7F6-B498-43B3-948B-1728B52AA6E4}">
                <adec:decorative xmlns:adec="http://schemas.microsoft.com/office/drawing/2017/decorative" val="1"/>
              </a:ext>
            </a:extLst>
          </p:cNvPr>
          <p:cNvSpPr/>
          <p:nvPr userDrawn="1"/>
        </p:nvSpPr>
        <p:spPr>
          <a:xfrm>
            <a:off x="4111752" y="1667974"/>
            <a:ext cx="3968496" cy="36576"/>
          </a:xfrm>
          <a:prstGeom prst="rect">
            <a:avLst/>
          </a:prstGeom>
          <a:solidFill>
            <a:schemeClr val="bg2"/>
          </a:solidFill>
          <a:ln w="12700" cap="flat">
            <a:noFill/>
            <a:prstDash val="solid"/>
            <a:miter/>
          </a:ln>
        </p:spPr>
        <p:txBody>
          <a:bodyPr rtlCol="0" anchor="ctr"/>
          <a:lstStyle/>
          <a:p>
            <a:pPr algn="l"/>
            <a:endParaRPr lang="en-US" noProof="0" dirty="0"/>
          </a:p>
        </p:txBody>
      </p:sp>
    </p:spTree>
    <p:extLst>
      <p:ext uri="{BB962C8B-B14F-4D97-AF65-F5344CB8AC3E}">
        <p14:creationId xmlns:p14="http://schemas.microsoft.com/office/powerpoint/2010/main" val="34503723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Rectangle 6" descr="Unpaved road lined with trees, mountain side drive">
            <a:extLst>
              <a:ext uri="{FF2B5EF4-FFF2-40B4-BE49-F238E27FC236}">
                <a16:creationId xmlns:a16="http://schemas.microsoft.com/office/drawing/2014/main" id="{EC40FB52-44A8-43D1-8B33-F4E55A83AC38}"/>
              </a:ext>
            </a:extLst>
          </p:cNvPr>
          <p:cNvSpPr/>
          <p:nvPr userDrawn="1"/>
        </p:nvSpPr>
        <p:spPr>
          <a:xfrm>
            <a:off x="129540" y="128016"/>
            <a:ext cx="11932920" cy="6601968"/>
          </a:xfrm>
          <a:prstGeom prst="rect">
            <a:avLst/>
          </a:prstGeom>
          <a:blipFill>
            <a:blip r:embed="rId2"/>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164ACA68-1C2C-4C4D-9CB4-1C8BF3E03F57}"/>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80000"/>
                </a:schemeClr>
              </a:gs>
              <a:gs pos="100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D8A140A0-8435-451E-9A8E-9C33B97E1B11}"/>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3BDD90A-F598-4982-8244-00A2189F77BD}"/>
              </a:ext>
            </a:extLst>
          </p:cNvPr>
          <p:cNvSpPr>
            <a:spLocks noGrp="1"/>
          </p:cNvSpPr>
          <p:nvPr>
            <p:ph type="ftr" sz="quarter" idx="12"/>
          </p:nvPr>
        </p:nvSpPr>
        <p:spPr/>
        <p:txBody>
          <a:bodyPr/>
          <a:lstStyle/>
          <a:p>
            <a:r>
              <a:rPr lang="en-US" noProof="0" dirty="0"/>
              <a:t>ADD A FOOTER</a:t>
            </a:r>
          </a:p>
        </p:txBody>
      </p:sp>
      <p:sp>
        <p:nvSpPr>
          <p:cNvPr id="9" name="Text Placeholder 26">
            <a:extLst>
              <a:ext uri="{FF2B5EF4-FFF2-40B4-BE49-F238E27FC236}">
                <a16:creationId xmlns:a16="http://schemas.microsoft.com/office/drawing/2014/main" id="{B534F865-65DF-4129-9CE5-414E24937576}"/>
              </a:ext>
            </a:extLst>
          </p:cNvPr>
          <p:cNvSpPr>
            <a:spLocks noGrp="1"/>
          </p:cNvSpPr>
          <p:nvPr>
            <p:ph type="body" sz="quarter" idx="16" hasCustomPrompt="1"/>
          </p:nvPr>
        </p:nvSpPr>
        <p:spPr>
          <a:xfrm>
            <a:off x="841248" y="3359239"/>
            <a:ext cx="4357688" cy="2252574"/>
          </a:xfrm>
        </p:spPr>
        <p:txBody>
          <a:bodyPr lIns="0" rIns="0">
            <a:noAutofit/>
          </a:bodyPr>
          <a:lstStyle>
            <a:lvl1pPr marL="0" indent="0" algn="l">
              <a:buNone/>
              <a:defRPr sz="2300" b="0" i="0">
                <a:solidFill>
                  <a:schemeClr val="bg2"/>
                </a:solidFill>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Edit master text styles</a:t>
            </a:r>
          </a:p>
        </p:txBody>
      </p:sp>
      <p:sp>
        <p:nvSpPr>
          <p:cNvPr id="14" name="Title 1">
            <a:extLst>
              <a:ext uri="{FF2B5EF4-FFF2-40B4-BE49-F238E27FC236}">
                <a16:creationId xmlns:a16="http://schemas.microsoft.com/office/drawing/2014/main" id="{4510C334-F1CE-4CEF-ADC6-D1BADB9947D6}"/>
              </a:ext>
            </a:extLst>
          </p:cNvPr>
          <p:cNvSpPr>
            <a:spLocks noGrp="1"/>
          </p:cNvSpPr>
          <p:nvPr>
            <p:ph type="title" hasCustomPrompt="1"/>
          </p:nvPr>
        </p:nvSpPr>
        <p:spPr>
          <a:xfrm>
            <a:off x="841248" y="2081624"/>
            <a:ext cx="4357688" cy="1325563"/>
          </a:xfrm>
        </p:spPr>
        <p:txBody>
          <a:bodyPr lIns="0" rIns="0"/>
          <a:lstStyle>
            <a:lvl1pPr algn="l">
              <a:defRPr>
                <a:solidFill>
                  <a:schemeClr val="bg1"/>
                </a:solidFill>
              </a:defRPr>
            </a:lvl1pPr>
          </a:lstStyle>
          <a:p>
            <a:r>
              <a:rPr lang="en-US" noProof="0"/>
              <a:t>CHART SLIDE</a:t>
            </a:r>
          </a:p>
        </p:txBody>
      </p:sp>
      <p:sp>
        <p:nvSpPr>
          <p:cNvPr id="15" name="Oval 14">
            <a:extLst>
              <a:ext uri="{FF2B5EF4-FFF2-40B4-BE49-F238E27FC236}">
                <a16:creationId xmlns:a16="http://schemas.microsoft.com/office/drawing/2014/main" id="{B6E88236-C248-4008-9619-75BCE6D3401C}"/>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8" name="Rectangle 17">
            <a:extLst>
              <a:ext uri="{FF2B5EF4-FFF2-40B4-BE49-F238E27FC236}">
                <a16:creationId xmlns:a16="http://schemas.microsoft.com/office/drawing/2014/main" id="{2D3F74C5-9ADD-4AE3-BCA5-88726CC2A1A3}"/>
              </a:ext>
              <a:ext uri="{C183D7F6-B498-43B3-948B-1728B52AA6E4}">
                <adec:decorative xmlns:adec="http://schemas.microsoft.com/office/drawing/2017/decorative" val="1"/>
              </a:ext>
            </a:extLst>
          </p:cNvPr>
          <p:cNvSpPr/>
          <p:nvPr userDrawn="1"/>
        </p:nvSpPr>
        <p:spPr>
          <a:xfrm>
            <a:off x="911877" y="3191969"/>
            <a:ext cx="3968496"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6" name="Chart Placeholder 18">
            <a:extLst>
              <a:ext uri="{FF2B5EF4-FFF2-40B4-BE49-F238E27FC236}">
                <a16:creationId xmlns:a16="http://schemas.microsoft.com/office/drawing/2014/main" id="{BE9C98A7-B145-402E-BADA-CE785E3BA996}"/>
              </a:ext>
            </a:extLst>
          </p:cNvPr>
          <p:cNvSpPr>
            <a:spLocks noGrp="1"/>
          </p:cNvSpPr>
          <p:nvPr>
            <p:ph type="chart" sz="quarter" idx="32"/>
          </p:nvPr>
        </p:nvSpPr>
        <p:spPr>
          <a:xfrm>
            <a:off x="6981371" y="1246188"/>
            <a:ext cx="4284663" cy="4365625"/>
          </a:xfrm>
        </p:spPr>
        <p:txBody>
          <a:bodyPr anchor="ctr" anchorCtr="0">
            <a:normAutofit/>
          </a:bodyPr>
          <a:lstStyle>
            <a:lvl1pPr marL="0" indent="0" algn="ctr">
              <a:buNone/>
              <a:defRPr sz="1600">
                <a:solidFill>
                  <a:schemeClr val="tx1">
                    <a:lumMod val="50000"/>
                    <a:lumOff val="50000"/>
                  </a:schemeClr>
                </a:solidFill>
              </a:defRPr>
            </a:lvl1pPr>
          </a:lstStyle>
          <a:p>
            <a:r>
              <a:rPr lang="en-US" noProof="0"/>
              <a:t>Click icon to add chart</a:t>
            </a:r>
            <a:endParaRPr lang="en-US" noProof="0" dirty="0"/>
          </a:p>
        </p:txBody>
      </p:sp>
    </p:spTree>
    <p:extLst>
      <p:ext uri="{BB962C8B-B14F-4D97-AF65-F5344CB8AC3E}">
        <p14:creationId xmlns:p14="http://schemas.microsoft.com/office/powerpoint/2010/main" val="25253428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7" name="Rectangle 6" descr="Unpaved road lined with trees, mountain side drive">
            <a:extLst>
              <a:ext uri="{FF2B5EF4-FFF2-40B4-BE49-F238E27FC236}">
                <a16:creationId xmlns:a16="http://schemas.microsoft.com/office/drawing/2014/main" id="{EC40FB52-44A8-43D1-8B33-F4E55A83AC38}"/>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164ACA68-1C2C-4C4D-9CB4-1C8BF3E03F57}"/>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80000"/>
                </a:schemeClr>
              </a:gs>
              <a:gs pos="100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D8A140A0-8435-451E-9A8E-9C33B97E1B11}"/>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3BDD90A-F598-4982-8244-00A2189F77BD}"/>
              </a:ext>
            </a:extLst>
          </p:cNvPr>
          <p:cNvSpPr>
            <a:spLocks noGrp="1"/>
          </p:cNvSpPr>
          <p:nvPr>
            <p:ph type="ftr" sz="quarter" idx="12"/>
          </p:nvPr>
        </p:nvSpPr>
        <p:spPr/>
        <p:txBody>
          <a:bodyPr/>
          <a:lstStyle/>
          <a:p>
            <a:r>
              <a:rPr lang="en-US" noProof="0" dirty="0"/>
              <a:t>ADD A FOOTER</a:t>
            </a:r>
          </a:p>
        </p:txBody>
      </p:sp>
      <p:sp>
        <p:nvSpPr>
          <p:cNvPr id="9" name="Text Placeholder 26">
            <a:extLst>
              <a:ext uri="{FF2B5EF4-FFF2-40B4-BE49-F238E27FC236}">
                <a16:creationId xmlns:a16="http://schemas.microsoft.com/office/drawing/2014/main" id="{B534F865-65DF-4129-9CE5-414E24937576}"/>
              </a:ext>
            </a:extLst>
          </p:cNvPr>
          <p:cNvSpPr>
            <a:spLocks noGrp="1"/>
          </p:cNvSpPr>
          <p:nvPr>
            <p:ph type="body" sz="quarter" idx="16" hasCustomPrompt="1"/>
          </p:nvPr>
        </p:nvSpPr>
        <p:spPr>
          <a:xfrm>
            <a:off x="8683563" y="3359239"/>
            <a:ext cx="2596896" cy="2252574"/>
          </a:xfrm>
        </p:spPr>
        <p:txBody>
          <a:bodyPr lIns="0" rIns="0">
            <a:noAutofit/>
          </a:bodyPr>
          <a:lstStyle>
            <a:lvl1pPr marL="0" indent="0" algn="l">
              <a:buNone/>
              <a:defRPr sz="2300" b="0" i="0">
                <a:solidFill>
                  <a:schemeClr val="bg2"/>
                </a:solidFill>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Edit master text styles</a:t>
            </a:r>
          </a:p>
        </p:txBody>
      </p:sp>
      <p:sp>
        <p:nvSpPr>
          <p:cNvPr id="14" name="Title 1">
            <a:extLst>
              <a:ext uri="{FF2B5EF4-FFF2-40B4-BE49-F238E27FC236}">
                <a16:creationId xmlns:a16="http://schemas.microsoft.com/office/drawing/2014/main" id="{4510C334-F1CE-4CEF-ADC6-D1BADB9947D6}"/>
              </a:ext>
            </a:extLst>
          </p:cNvPr>
          <p:cNvSpPr>
            <a:spLocks noGrp="1"/>
          </p:cNvSpPr>
          <p:nvPr>
            <p:ph type="title" hasCustomPrompt="1"/>
          </p:nvPr>
        </p:nvSpPr>
        <p:spPr>
          <a:xfrm>
            <a:off x="8683562" y="1757774"/>
            <a:ext cx="2669859" cy="1325563"/>
          </a:xfrm>
        </p:spPr>
        <p:txBody>
          <a:bodyPr lIns="0" rIns="0"/>
          <a:lstStyle>
            <a:lvl1pPr algn="l">
              <a:defRPr>
                <a:solidFill>
                  <a:schemeClr val="bg1"/>
                </a:solidFill>
              </a:defRPr>
            </a:lvl1pPr>
          </a:lstStyle>
          <a:p>
            <a:r>
              <a:rPr lang="en-US" noProof="0"/>
              <a:t>TABLE SLIDE</a:t>
            </a:r>
          </a:p>
        </p:txBody>
      </p:sp>
      <p:sp>
        <p:nvSpPr>
          <p:cNvPr id="15" name="Oval 14">
            <a:extLst>
              <a:ext uri="{FF2B5EF4-FFF2-40B4-BE49-F238E27FC236}">
                <a16:creationId xmlns:a16="http://schemas.microsoft.com/office/drawing/2014/main" id="{B6E88236-C248-4008-9619-75BCE6D3401C}"/>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8" name="Rectangle 17">
            <a:extLst>
              <a:ext uri="{FF2B5EF4-FFF2-40B4-BE49-F238E27FC236}">
                <a16:creationId xmlns:a16="http://schemas.microsoft.com/office/drawing/2014/main" id="{2D3F74C5-9ADD-4AE3-BCA5-88726CC2A1A3}"/>
              </a:ext>
              <a:ext uri="{C183D7F6-B498-43B3-948B-1728B52AA6E4}">
                <adec:decorative xmlns:adec="http://schemas.microsoft.com/office/drawing/2017/decorative" val="1"/>
              </a:ext>
            </a:extLst>
          </p:cNvPr>
          <p:cNvSpPr/>
          <p:nvPr userDrawn="1"/>
        </p:nvSpPr>
        <p:spPr>
          <a:xfrm>
            <a:off x="8683563" y="3191969"/>
            <a:ext cx="1545336"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3" name="Table Placeholder 17">
            <a:extLst>
              <a:ext uri="{FF2B5EF4-FFF2-40B4-BE49-F238E27FC236}">
                <a16:creationId xmlns:a16="http://schemas.microsoft.com/office/drawing/2014/main" id="{62814DE5-26B2-4A8E-BA8D-A2E4C5547EB9}"/>
              </a:ext>
            </a:extLst>
          </p:cNvPr>
          <p:cNvSpPr>
            <a:spLocks noGrp="1"/>
          </p:cNvSpPr>
          <p:nvPr>
            <p:ph type="tbl" sz="quarter" idx="17"/>
          </p:nvPr>
        </p:nvSpPr>
        <p:spPr>
          <a:xfrm>
            <a:off x="911225" y="1505433"/>
            <a:ext cx="6561138" cy="3847135"/>
          </a:xfrm>
        </p:spPr>
        <p:txBody>
          <a:bodyPr anchor="ctr" anchorCtr="0">
            <a:normAutofit/>
          </a:bodyPr>
          <a:lstStyle>
            <a:lvl1pPr marL="0" indent="0" algn="ctr">
              <a:buNone/>
              <a:defRPr sz="1600">
                <a:solidFill>
                  <a:schemeClr val="tx1">
                    <a:lumMod val="50000"/>
                    <a:lumOff val="50000"/>
                  </a:schemeClr>
                </a:solidFill>
              </a:defRPr>
            </a:lvl1pPr>
          </a:lstStyle>
          <a:p>
            <a:r>
              <a:rPr lang="en-US" noProof="0"/>
              <a:t>Click icon to add table</a:t>
            </a:r>
            <a:endParaRPr lang="en-US" noProof="0" dirty="0"/>
          </a:p>
        </p:txBody>
      </p:sp>
    </p:spTree>
    <p:extLst>
      <p:ext uri="{BB962C8B-B14F-4D97-AF65-F5344CB8AC3E}">
        <p14:creationId xmlns:p14="http://schemas.microsoft.com/office/powerpoint/2010/main" val="24019475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mage and Title Slid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83C23D1-BE9A-4E52-9BEF-D55C4CB7574F}"/>
              </a:ext>
              <a:ext uri="{C183D7F6-B498-43B3-948B-1728B52AA6E4}">
                <adec:decorative xmlns:adec="http://schemas.microsoft.com/office/drawing/2017/decorative" val="1"/>
              </a:ext>
            </a:extLst>
          </p:cNvPr>
          <p:cNvSpPr/>
          <p:nvPr userDrawn="1"/>
        </p:nvSpPr>
        <p:spPr>
          <a:xfrm>
            <a:off x="11645798" y="6386170"/>
            <a:ext cx="307239" cy="343814"/>
          </a:xfrm>
          <a:prstGeom prst="rect">
            <a:avLst/>
          </a:prstGeom>
          <a:noFill/>
          <a:ln w="12700" cap="flat">
            <a:noFill/>
            <a:prstDash val="solid"/>
            <a:miter/>
          </a:ln>
        </p:spPr>
        <p:txBody>
          <a:bodyPr rtlCol="0" anchor="ctr"/>
          <a:lstStyle/>
          <a:p>
            <a:pPr algn="l"/>
            <a:endParaRPr lang="en-US" noProof="0" dirty="0"/>
          </a:p>
        </p:txBody>
      </p:sp>
      <p:sp>
        <p:nvSpPr>
          <p:cNvPr id="10" name="Rectangle 9" descr="View of a lake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40" y="128016"/>
            <a:ext cx="11932920" cy="2368296"/>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4" name="Text Placeholder 26">
            <a:extLst>
              <a:ext uri="{FF2B5EF4-FFF2-40B4-BE49-F238E27FC236}">
                <a16:creationId xmlns:a16="http://schemas.microsoft.com/office/drawing/2014/main" id="{B33A3032-1037-4342-827F-CF1349978260}"/>
              </a:ext>
            </a:extLst>
          </p:cNvPr>
          <p:cNvSpPr>
            <a:spLocks noGrp="1"/>
          </p:cNvSpPr>
          <p:nvPr>
            <p:ph type="body" sz="quarter" idx="16" hasCustomPrompt="1"/>
          </p:nvPr>
        </p:nvSpPr>
        <p:spPr>
          <a:xfrm>
            <a:off x="838201" y="1835244"/>
            <a:ext cx="10515599" cy="629105"/>
          </a:xfrm>
        </p:spPr>
        <p:txBody>
          <a:bodyPr lIns="0" rIns="0">
            <a:noAutofit/>
          </a:bodyPr>
          <a:lstStyle>
            <a:lvl1pPr marL="0" indent="0" algn="ctr">
              <a:buNone/>
              <a:defRPr sz="2300" b="0" i="0">
                <a:solidFill>
                  <a:schemeClr val="bg2"/>
                </a:solidFill>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Edit master text styles</a:t>
            </a:r>
          </a:p>
        </p:txBody>
      </p:sp>
      <p:sp>
        <p:nvSpPr>
          <p:cNvPr id="15" name="Title 1">
            <a:extLst>
              <a:ext uri="{FF2B5EF4-FFF2-40B4-BE49-F238E27FC236}">
                <a16:creationId xmlns:a16="http://schemas.microsoft.com/office/drawing/2014/main" id="{FD6F6A17-AFDC-40C7-9D63-50FA052A1614}"/>
              </a:ext>
            </a:extLst>
          </p:cNvPr>
          <p:cNvSpPr>
            <a:spLocks noGrp="1"/>
          </p:cNvSpPr>
          <p:nvPr>
            <p:ph type="title" hasCustomPrompt="1"/>
          </p:nvPr>
        </p:nvSpPr>
        <p:spPr>
          <a:xfrm>
            <a:off x="838200" y="557629"/>
            <a:ext cx="10515600" cy="1325563"/>
          </a:xfrm>
        </p:spPr>
        <p:txBody>
          <a:bodyPr lIns="0" rIns="0"/>
          <a:lstStyle>
            <a:lvl1pPr algn="ctr">
              <a:defRPr>
                <a:solidFill>
                  <a:schemeClr val="bg1"/>
                </a:solidFill>
              </a:defRPr>
            </a:lvl1pPr>
          </a:lstStyle>
          <a:p>
            <a:r>
              <a:rPr lang="en-US" noProof="0"/>
              <a:t>BIG IMAGE SLIDE</a:t>
            </a:r>
          </a:p>
        </p:txBody>
      </p:sp>
      <p:sp>
        <p:nvSpPr>
          <p:cNvPr id="16" name="Rectangle 15">
            <a:extLst>
              <a:ext uri="{FF2B5EF4-FFF2-40B4-BE49-F238E27FC236}">
                <a16:creationId xmlns:a16="http://schemas.microsoft.com/office/drawing/2014/main" id="{6668B9DC-C6AF-45D4-BBA3-A5EF781EAB7F}"/>
              </a:ext>
              <a:ext uri="{C183D7F6-B498-43B3-948B-1728B52AA6E4}">
                <adec:decorative xmlns:adec="http://schemas.microsoft.com/office/drawing/2017/decorative" val="1"/>
              </a:ext>
            </a:extLst>
          </p:cNvPr>
          <p:cNvSpPr/>
          <p:nvPr userDrawn="1"/>
        </p:nvSpPr>
        <p:spPr>
          <a:xfrm>
            <a:off x="3759708" y="1667974"/>
            <a:ext cx="4672584" cy="36576"/>
          </a:xfrm>
          <a:prstGeom prst="rect">
            <a:avLst/>
          </a:prstGeom>
          <a:solidFill>
            <a:schemeClr val="bg2"/>
          </a:solidFill>
          <a:ln w="12700" cap="flat">
            <a:noFill/>
            <a:prstDash val="solid"/>
            <a:miter/>
          </a:ln>
        </p:spPr>
        <p:txBody>
          <a:bodyPr rtlCol="0" anchor="ctr"/>
          <a:lstStyle/>
          <a:p>
            <a:pPr algn="l"/>
            <a:endParaRPr lang="en-US" noProof="0" dirty="0"/>
          </a:p>
        </p:txBody>
      </p:sp>
    </p:spTree>
    <p:extLst>
      <p:ext uri="{BB962C8B-B14F-4D97-AF65-F5344CB8AC3E}">
        <p14:creationId xmlns:p14="http://schemas.microsoft.com/office/powerpoint/2010/main" val="17612727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edia Layout">
    <p:spTree>
      <p:nvGrpSpPr>
        <p:cNvPr id="1" name=""/>
        <p:cNvGrpSpPr/>
        <p:nvPr/>
      </p:nvGrpSpPr>
      <p:grpSpPr>
        <a:xfrm>
          <a:off x="0" y="0"/>
          <a:ext cx="0" cy="0"/>
          <a:chOff x="0" y="0"/>
          <a:chExt cx="0" cy="0"/>
        </a:xfrm>
      </p:grpSpPr>
      <p:sp>
        <p:nvSpPr>
          <p:cNvPr id="7" name="Rectangle 6" descr="Unpaved road lined with trees, mountain side drive">
            <a:extLst>
              <a:ext uri="{FF2B5EF4-FFF2-40B4-BE49-F238E27FC236}">
                <a16:creationId xmlns:a16="http://schemas.microsoft.com/office/drawing/2014/main" id="{EC40FB52-44A8-43D1-8B33-F4E55A83AC38}"/>
              </a:ext>
            </a:extLst>
          </p:cNvPr>
          <p:cNvSpPr/>
          <p:nvPr userDrawn="1"/>
        </p:nvSpPr>
        <p:spPr>
          <a:xfrm>
            <a:off x="129540" y="128016"/>
            <a:ext cx="11932920" cy="6601968"/>
          </a:xfrm>
          <a:prstGeom prst="rect">
            <a:avLst/>
          </a:prstGeom>
          <a:blipFill>
            <a:blip r:embed="rId2"/>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164ACA68-1C2C-4C4D-9CB4-1C8BF3E03F57}"/>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80000"/>
                </a:schemeClr>
              </a:gs>
              <a:gs pos="100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D8A140A0-8435-451E-9A8E-9C33B97E1B11}"/>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3BDD90A-F598-4982-8244-00A2189F77BD}"/>
              </a:ext>
            </a:extLst>
          </p:cNvPr>
          <p:cNvSpPr>
            <a:spLocks noGrp="1"/>
          </p:cNvSpPr>
          <p:nvPr>
            <p:ph type="ftr" sz="quarter" idx="12"/>
          </p:nvPr>
        </p:nvSpPr>
        <p:spPr/>
        <p:txBody>
          <a:bodyPr/>
          <a:lstStyle/>
          <a:p>
            <a:r>
              <a:rPr lang="en-US" noProof="0" dirty="0"/>
              <a:t>ADD A FOOTER</a:t>
            </a:r>
          </a:p>
        </p:txBody>
      </p:sp>
      <p:sp>
        <p:nvSpPr>
          <p:cNvPr id="14" name="Title 1">
            <a:extLst>
              <a:ext uri="{FF2B5EF4-FFF2-40B4-BE49-F238E27FC236}">
                <a16:creationId xmlns:a16="http://schemas.microsoft.com/office/drawing/2014/main" id="{4510C334-F1CE-4CEF-ADC6-D1BADB9947D6}"/>
              </a:ext>
            </a:extLst>
          </p:cNvPr>
          <p:cNvSpPr>
            <a:spLocks noGrp="1"/>
          </p:cNvSpPr>
          <p:nvPr>
            <p:ph type="title" hasCustomPrompt="1"/>
          </p:nvPr>
        </p:nvSpPr>
        <p:spPr>
          <a:xfrm>
            <a:off x="838200" y="268873"/>
            <a:ext cx="10515600" cy="1325563"/>
          </a:xfrm>
        </p:spPr>
        <p:txBody>
          <a:bodyPr lIns="0" rIns="0"/>
          <a:lstStyle>
            <a:lvl1pPr algn="ctr">
              <a:defRPr>
                <a:solidFill>
                  <a:schemeClr val="bg1"/>
                </a:solidFill>
              </a:defRPr>
            </a:lvl1pPr>
          </a:lstStyle>
          <a:p>
            <a:r>
              <a:rPr lang="en-US" noProof="0"/>
              <a:t>VIDEO SLIDE</a:t>
            </a:r>
          </a:p>
        </p:txBody>
      </p:sp>
      <p:sp>
        <p:nvSpPr>
          <p:cNvPr id="15" name="Oval 14">
            <a:extLst>
              <a:ext uri="{FF2B5EF4-FFF2-40B4-BE49-F238E27FC236}">
                <a16:creationId xmlns:a16="http://schemas.microsoft.com/office/drawing/2014/main" id="{B6E88236-C248-4008-9619-75BCE6D3401C}"/>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6" name="Media Placeholder 7">
            <a:extLst>
              <a:ext uri="{FF2B5EF4-FFF2-40B4-BE49-F238E27FC236}">
                <a16:creationId xmlns:a16="http://schemas.microsoft.com/office/drawing/2014/main" id="{A11F77F4-4B16-4503-B9B6-AE22C686E3E3}"/>
              </a:ext>
            </a:extLst>
          </p:cNvPr>
          <p:cNvSpPr>
            <a:spLocks noGrp="1"/>
          </p:cNvSpPr>
          <p:nvPr>
            <p:ph type="media" sz="quarter" idx="17"/>
          </p:nvPr>
        </p:nvSpPr>
        <p:spPr>
          <a:xfrm>
            <a:off x="1395984" y="1497770"/>
            <a:ext cx="9400032" cy="4215384"/>
          </a:xfrm>
        </p:spPr>
        <p:txBody>
          <a:bodyPr anchor="ctr" anchorCtr="0">
            <a:normAutofit/>
          </a:bodyPr>
          <a:lstStyle>
            <a:lvl1pPr marL="0" indent="0" algn="ctr">
              <a:buNone/>
              <a:defRPr sz="1400"/>
            </a:lvl1pPr>
          </a:lstStyle>
          <a:p>
            <a:r>
              <a:rPr lang="en-US" noProof="0"/>
              <a:t>Click icon to add media</a:t>
            </a:r>
            <a:endParaRPr lang="en-US" noProof="0" dirty="0"/>
          </a:p>
        </p:txBody>
      </p:sp>
    </p:spTree>
    <p:extLst>
      <p:ext uri="{BB962C8B-B14F-4D97-AF65-F5344CB8AC3E}">
        <p14:creationId xmlns:p14="http://schemas.microsoft.com/office/powerpoint/2010/main" val="23997382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475097E-EB08-4475-9112-275B8402794C}"/>
              </a:ext>
            </a:extLst>
          </p:cNvPr>
          <p:cNvSpPr>
            <a:spLocks noGrp="1"/>
          </p:cNvSpPr>
          <p:nvPr>
            <p:ph type="sldNum" sz="quarter" idx="4"/>
          </p:nvPr>
        </p:nvSpPr>
        <p:spPr>
          <a:xfrm>
            <a:off x="5821279" y="6118484"/>
            <a:ext cx="549442" cy="365125"/>
          </a:xfrm>
          <a:prstGeom prst="rect">
            <a:avLst/>
          </a:prstGeom>
        </p:spPr>
        <p:txBody>
          <a:bodyPr vert="horz" lIns="91440" tIns="45720" rIns="91440" bIns="45720" rtlCol="0" anchor="ctr"/>
          <a:lstStyle>
            <a:lvl1pPr algn="ctr">
              <a:defRPr sz="1600" b="1">
                <a:solidFill>
                  <a:schemeClr val="bg1"/>
                </a:solidFill>
                <a:latin typeface="+mn-lt"/>
              </a:defRPr>
            </a:lvl1pPr>
          </a:lstStyle>
          <a:p>
            <a:fld id="{D495E168-DA5E-4888-8D8A-92B118324C14}" type="slidenum">
              <a:rPr lang="en-US" noProof="0" smtClean="0"/>
              <a:pPr/>
              <a:t>‹#›</a:t>
            </a:fld>
            <a:endParaRPr lang="en-US" noProof="0" dirty="0"/>
          </a:p>
        </p:txBody>
      </p:sp>
      <p:sp>
        <p:nvSpPr>
          <p:cNvPr id="2" name="Title Placeholder 1">
            <a:extLst>
              <a:ext uri="{FF2B5EF4-FFF2-40B4-BE49-F238E27FC236}">
                <a16:creationId xmlns:a16="http://schemas.microsoft.com/office/drawing/2014/main" id="{A8DB6A3A-74E6-4FE2-8AD2-CEB07044718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noProof="0"/>
              <a:t>Click to edit Master title style</a:t>
            </a:r>
          </a:p>
        </p:txBody>
      </p:sp>
      <p:sp>
        <p:nvSpPr>
          <p:cNvPr id="3" name="Text Placeholder 2">
            <a:extLst>
              <a:ext uri="{FF2B5EF4-FFF2-40B4-BE49-F238E27FC236}">
                <a16:creationId xmlns:a16="http://schemas.microsoft.com/office/drawing/2014/main" id="{2C0128AA-FDF4-4DD5-A009-3C58D24570F2}"/>
              </a:ext>
            </a:extLst>
          </p:cNvPr>
          <p:cNvSpPr>
            <a:spLocks noGrp="1"/>
          </p:cNvSpPr>
          <p:nvPr>
            <p:ph type="body" idx="1"/>
          </p:nvPr>
        </p:nvSpPr>
        <p:spPr>
          <a:xfrm>
            <a:off x="838200" y="1825625"/>
            <a:ext cx="10515600" cy="4048274"/>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a:extLst>
              <a:ext uri="{FF2B5EF4-FFF2-40B4-BE49-F238E27FC236}">
                <a16:creationId xmlns:a16="http://schemas.microsoft.com/office/drawing/2014/main" id="{BB1C2DC0-7E13-4A66-9F9B-371BA9C6E4F1}"/>
              </a:ext>
            </a:extLst>
          </p:cNvPr>
          <p:cNvSpPr>
            <a:spLocks noGrp="1"/>
          </p:cNvSpPr>
          <p:nvPr>
            <p:ph type="dt" sz="half" idx="2"/>
          </p:nvPr>
        </p:nvSpPr>
        <p:spPr>
          <a:xfrm>
            <a:off x="8610600" y="6118484"/>
            <a:ext cx="2743200" cy="365125"/>
          </a:xfrm>
          <a:prstGeom prst="rect">
            <a:avLst/>
          </a:prstGeom>
        </p:spPr>
        <p:txBody>
          <a:bodyPr vert="horz" lIns="91440" tIns="45720" rIns="91440" bIns="45720" rtlCol="0" anchor="ctr"/>
          <a:lstStyle>
            <a:lvl1pPr algn="r">
              <a:defRPr sz="1600">
                <a:solidFill>
                  <a:schemeClr val="bg2"/>
                </a:solidFill>
              </a:defRPr>
            </a:lvl1pPr>
          </a:lstStyle>
          <a:p>
            <a:r>
              <a:rPr lang="en-US" noProof="0" dirty="0"/>
              <a:t>MM.DD.20XX</a:t>
            </a:r>
          </a:p>
        </p:txBody>
      </p:sp>
      <p:sp>
        <p:nvSpPr>
          <p:cNvPr id="11" name="Footer Placeholder 4">
            <a:extLst>
              <a:ext uri="{FF2B5EF4-FFF2-40B4-BE49-F238E27FC236}">
                <a16:creationId xmlns:a16="http://schemas.microsoft.com/office/drawing/2014/main" id="{1F296578-6D40-435B-861E-0904DDC10B7C}"/>
              </a:ext>
            </a:extLst>
          </p:cNvPr>
          <p:cNvSpPr>
            <a:spLocks noGrp="1"/>
          </p:cNvSpPr>
          <p:nvPr>
            <p:ph type="ftr" sz="quarter" idx="3"/>
          </p:nvPr>
        </p:nvSpPr>
        <p:spPr>
          <a:xfrm>
            <a:off x="838200" y="6118484"/>
            <a:ext cx="3398763" cy="365125"/>
          </a:xfrm>
          <a:prstGeom prst="rect">
            <a:avLst/>
          </a:prstGeom>
        </p:spPr>
        <p:txBody>
          <a:bodyPr vert="horz" lIns="91440" tIns="45720" rIns="91440" bIns="45720" rtlCol="0" anchor="ctr"/>
          <a:lstStyle>
            <a:lvl1pPr algn="l">
              <a:defRPr sz="1600">
                <a:solidFill>
                  <a:schemeClr val="bg2"/>
                </a:solidFill>
              </a:defRPr>
            </a:lvl1pPr>
          </a:lstStyle>
          <a:p>
            <a:r>
              <a:rPr lang="en-US" noProof="0" dirty="0"/>
              <a:t>ADD A FOOTER</a:t>
            </a:r>
          </a:p>
        </p:txBody>
      </p:sp>
    </p:spTree>
    <p:extLst>
      <p:ext uri="{BB962C8B-B14F-4D97-AF65-F5344CB8AC3E}">
        <p14:creationId xmlns:p14="http://schemas.microsoft.com/office/powerpoint/2010/main" val="3223999130"/>
      </p:ext>
    </p:extLst>
  </p:cSld>
  <p:clrMap bg1="lt1" tx1="dk1" bg2="lt2" tx2="dk2" accent1="accent1" accent2="accent2" accent3="accent3" accent4="accent4" accent5="accent5" accent6="accent6" hlink="hlink" folHlink="folHlink"/>
  <p:sldLayoutIdLst>
    <p:sldLayoutId id="2147483653" r:id="rId1"/>
    <p:sldLayoutId id="2147483677" r:id="rId2"/>
    <p:sldLayoutId id="2147483678" r:id="rId3"/>
    <p:sldLayoutId id="2147483679" r:id="rId4"/>
    <p:sldLayoutId id="2147483681" r:id="rId5"/>
    <p:sldLayoutId id="2147483682" r:id="rId6"/>
    <p:sldLayoutId id="2147483683" r:id="rId7"/>
    <p:sldLayoutId id="2147483684" r:id="rId8"/>
    <p:sldLayoutId id="2147483685" r:id="rId9"/>
    <p:sldLayoutId id="2147483686" r:id="rId10"/>
    <p:sldLayoutId id="2147483689" r:id="rId11"/>
    <p:sldLayoutId id="2147483690" r:id="rId12"/>
    <p:sldLayoutId id="2147483691" r:id="rId13"/>
    <p:sldLayoutId id="2147483692" r:id="rId14"/>
    <p:sldLayoutId id="2147483693" r:id="rId15"/>
    <p:sldLayoutId id="2147483694" r:id="rId16"/>
    <p:sldLayoutId id="2147483687" r:id="rId17"/>
    <p:sldLayoutId id="2147483695" r:id="rId18"/>
    <p:sldLayoutId id="2147483688" r:id="rId19"/>
  </p:sldLayoutIdLst>
  <p:hf hdr="0" dt="0"/>
  <p:txStyles>
    <p:titleStyle>
      <a:lvl1pPr algn="l" defTabSz="914400" rtl="0" eaLnBrk="1" latinLnBrk="0" hangingPunct="1">
        <a:lnSpc>
          <a:spcPct val="90000"/>
        </a:lnSpc>
        <a:spcBef>
          <a:spcPct val="0"/>
        </a:spcBef>
        <a:buNone/>
        <a:defRPr sz="5000" b="0" kern="1200">
          <a:solidFill>
            <a:schemeClr val="tx2"/>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572" userDrawn="1">
          <p15:clr>
            <a:srgbClr val="F26B43"/>
          </p15:clr>
        </p15:guide>
        <p15:guide id="2" pos="574" userDrawn="1">
          <p15:clr>
            <a:srgbClr val="F26B43"/>
          </p15:clr>
        </p15:guide>
        <p15:guide id="3" pos="7106" userDrawn="1">
          <p15:clr>
            <a:srgbClr val="F26B43"/>
          </p15:clr>
        </p15:guide>
        <p15:guide id="4" orient="horz" pos="3748" userDrawn="1">
          <p15:clr>
            <a:srgbClr val="F26B43"/>
          </p15:clr>
        </p15:guide>
        <p15:guide id="5" pos="4407" userDrawn="1">
          <p15:clr>
            <a:srgbClr val="F26B43"/>
          </p15:clr>
        </p15:guide>
        <p15:guide id="6" pos="3273" userDrawn="1">
          <p15:clr>
            <a:srgbClr val="F26B43"/>
          </p15:clr>
        </p15:guide>
        <p15:guide id="7" pos="3840" userDrawn="1">
          <p15:clr>
            <a:srgbClr val="F26B43"/>
          </p15:clr>
        </p15:guide>
        <p15:guide id="8" orient="horz" pos="2160" userDrawn="1">
          <p15:clr>
            <a:srgbClr val="F26B43"/>
          </p15:clr>
        </p15:guide>
        <p15:guide id="9" pos="302" userDrawn="1">
          <p15:clr>
            <a:srgbClr val="F26B43"/>
          </p15:clr>
        </p15:guide>
        <p15:guide id="10" pos="7378"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hyperlink" Target="https://www.kaggle.com/datasets/nationalparkservice/park-biodiversity?resource=download" TargetMode="External"/><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6.xml"/><Relationship Id="rId1" Type="http://schemas.openxmlformats.org/officeDocument/2006/relationships/slideLayout" Target="../slideLayouts/slideLayout5.xml"/><Relationship Id="rId5" Type="http://schemas.openxmlformats.org/officeDocument/2006/relationships/image" Target="../media/image9.jpeg"/><Relationship Id="rId4" Type="http://schemas.openxmlformats.org/officeDocument/2006/relationships/image" Target="../media/image8.jpe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1E70722D-0BC0-4487-812D-1E4E0DEC1129}"/>
              </a:ext>
            </a:extLst>
          </p:cNvPr>
          <p:cNvSpPr>
            <a:spLocks noGrp="1"/>
          </p:cNvSpPr>
          <p:nvPr>
            <p:ph type="body" sz="quarter" idx="20"/>
          </p:nvPr>
        </p:nvSpPr>
        <p:spPr>
          <a:xfrm>
            <a:off x="3810635" y="1658360"/>
            <a:ext cx="4367531" cy="324417"/>
          </a:xfrm>
        </p:spPr>
        <p:txBody>
          <a:bodyPr/>
          <a:lstStyle/>
          <a:p>
            <a:r>
              <a:rPr lang="en-US" dirty="0"/>
              <a:t>Project 3</a:t>
            </a:r>
            <a:endParaRPr lang="ru-RU" dirty="0"/>
          </a:p>
        </p:txBody>
      </p:sp>
      <p:sp>
        <p:nvSpPr>
          <p:cNvPr id="3" name="Title 2">
            <a:extLst>
              <a:ext uri="{FF2B5EF4-FFF2-40B4-BE49-F238E27FC236}">
                <a16:creationId xmlns:a16="http://schemas.microsoft.com/office/drawing/2014/main" id="{05857963-8D3D-4F24-B535-54652EE095F0}"/>
              </a:ext>
            </a:extLst>
          </p:cNvPr>
          <p:cNvSpPr>
            <a:spLocks noGrp="1"/>
          </p:cNvSpPr>
          <p:nvPr>
            <p:ph type="title"/>
          </p:nvPr>
        </p:nvSpPr>
        <p:spPr/>
        <p:txBody>
          <a:bodyPr/>
          <a:lstStyle/>
          <a:p>
            <a:r>
              <a:rPr lang="en-GB" b="1" i="0" dirty="0">
                <a:effectLst/>
                <a:latin typeface="-apple-system"/>
              </a:rPr>
              <a:t>Biodiversity </a:t>
            </a:r>
            <a:r>
              <a:rPr lang="en-GB" b="1" i="0">
                <a:effectLst/>
                <a:latin typeface="-apple-system"/>
              </a:rPr>
              <a:t>in US National </a:t>
            </a:r>
            <a:r>
              <a:rPr lang="en-GB" b="1" i="0" dirty="0">
                <a:effectLst/>
                <a:latin typeface="-apple-system"/>
              </a:rPr>
              <a:t>Parks</a:t>
            </a:r>
            <a:endParaRPr lang="ru-RU" dirty="0"/>
          </a:p>
        </p:txBody>
      </p:sp>
      <p:sp>
        <p:nvSpPr>
          <p:cNvPr id="5" name="Text Placeholder 4">
            <a:extLst>
              <a:ext uri="{FF2B5EF4-FFF2-40B4-BE49-F238E27FC236}">
                <a16:creationId xmlns:a16="http://schemas.microsoft.com/office/drawing/2014/main" id="{B623514F-9C9F-4868-A7D9-66CAA07E615D}"/>
              </a:ext>
            </a:extLst>
          </p:cNvPr>
          <p:cNvSpPr>
            <a:spLocks noGrp="1"/>
          </p:cNvSpPr>
          <p:nvPr>
            <p:ph type="body" sz="quarter" idx="13"/>
          </p:nvPr>
        </p:nvSpPr>
        <p:spPr>
          <a:xfrm>
            <a:off x="2578735" y="4837825"/>
            <a:ext cx="7228909" cy="665734"/>
          </a:xfrm>
        </p:spPr>
        <p:txBody>
          <a:bodyPr/>
          <a:lstStyle/>
          <a:p>
            <a:r>
              <a:rPr lang="en-US" sz="2000" dirty="0"/>
              <a:t>Group 4 - </a:t>
            </a:r>
            <a:r>
              <a:rPr lang="en-GB" sz="2000" b="0" i="0" dirty="0">
                <a:solidFill>
                  <a:srgbClr val="CBFF00"/>
                </a:solidFill>
                <a:effectLst/>
              </a:rPr>
              <a:t>Patricia </a:t>
            </a:r>
            <a:r>
              <a:rPr lang="en-GB" sz="2000" b="0" i="0" dirty="0" err="1">
                <a:solidFill>
                  <a:srgbClr val="CBFF00"/>
                </a:solidFill>
                <a:effectLst/>
              </a:rPr>
              <a:t>Colomer</a:t>
            </a:r>
            <a:r>
              <a:rPr lang="en-GB" sz="2000" b="0" i="0" dirty="0">
                <a:solidFill>
                  <a:srgbClr val="CBFF00"/>
                </a:solidFill>
                <a:effectLst/>
              </a:rPr>
              <a:t>, Hibaa Aldubai, </a:t>
            </a:r>
            <a:r>
              <a:rPr lang="en-GB" sz="2000" b="0" i="0" dirty="0" err="1">
                <a:solidFill>
                  <a:srgbClr val="CBFF00"/>
                </a:solidFill>
                <a:effectLst/>
              </a:rPr>
              <a:t>Astha</a:t>
            </a:r>
            <a:r>
              <a:rPr lang="en-GB" sz="2000" b="0" i="0" dirty="0">
                <a:solidFill>
                  <a:srgbClr val="CBFF00"/>
                </a:solidFill>
                <a:effectLst/>
              </a:rPr>
              <a:t> Nayak, Abraham </a:t>
            </a:r>
            <a:r>
              <a:rPr lang="en-GB" sz="2000" b="0" i="0" dirty="0" err="1">
                <a:solidFill>
                  <a:srgbClr val="CBFF00"/>
                </a:solidFill>
                <a:effectLst/>
              </a:rPr>
              <a:t>Ofolu</a:t>
            </a:r>
            <a:r>
              <a:rPr lang="en-GB" sz="2000" b="0" i="0" dirty="0">
                <a:solidFill>
                  <a:srgbClr val="CBFF00"/>
                </a:solidFill>
                <a:effectLst/>
              </a:rPr>
              <a:t>, </a:t>
            </a:r>
            <a:r>
              <a:rPr lang="en-GB" sz="2000" b="0" i="0" dirty="0" err="1">
                <a:solidFill>
                  <a:srgbClr val="CBFF00"/>
                </a:solidFill>
                <a:effectLst/>
              </a:rPr>
              <a:t>Siyuan</a:t>
            </a:r>
            <a:r>
              <a:rPr lang="en-GB" sz="2000" b="0" i="0" dirty="0">
                <a:solidFill>
                  <a:srgbClr val="CBFF00"/>
                </a:solidFill>
                <a:effectLst/>
              </a:rPr>
              <a:t> Liang and </a:t>
            </a:r>
            <a:r>
              <a:rPr lang="en-GB" sz="2000" b="0" i="0" dirty="0" err="1">
                <a:solidFill>
                  <a:srgbClr val="CBFF00"/>
                </a:solidFill>
                <a:effectLst/>
              </a:rPr>
              <a:t>Samanthi</a:t>
            </a:r>
            <a:r>
              <a:rPr lang="en-GB" sz="2000" b="0" i="0" dirty="0">
                <a:solidFill>
                  <a:srgbClr val="CBFF00"/>
                </a:solidFill>
                <a:effectLst/>
              </a:rPr>
              <a:t> </a:t>
            </a:r>
            <a:r>
              <a:rPr lang="en-GB" sz="2000" b="0" i="0" dirty="0" err="1">
                <a:solidFill>
                  <a:srgbClr val="CBFF00"/>
                </a:solidFill>
                <a:effectLst/>
              </a:rPr>
              <a:t>Jayaranthna</a:t>
            </a:r>
            <a:endParaRPr lang="ru-RU" sz="2000" dirty="0">
              <a:solidFill>
                <a:srgbClr val="CBFF00"/>
              </a:solidFill>
            </a:endParaRPr>
          </a:p>
        </p:txBody>
      </p:sp>
    </p:spTree>
    <p:extLst>
      <p:ext uri="{BB962C8B-B14F-4D97-AF65-F5344CB8AC3E}">
        <p14:creationId xmlns:p14="http://schemas.microsoft.com/office/powerpoint/2010/main" val="21423163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E1BA9B4B-C586-4B6B-8142-E49AC2D37AD1}"/>
              </a:ext>
            </a:extLst>
          </p:cNvPr>
          <p:cNvSpPr>
            <a:spLocks noGrp="1"/>
          </p:cNvSpPr>
          <p:nvPr>
            <p:ph type="title"/>
          </p:nvPr>
        </p:nvSpPr>
        <p:spPr/>
        <p:txBody>
          <a:bodyPr/>
          <a:lstStyle/>
          <a:p>
            <a:r>
              <a:rPr lang="en-GB" dirty="0"/>
              <a:t>Parks Page</a:t>
            </a:r>
          </a:p>
        </p:txBody>
      </p:sp>
      <p:sp>
        <p:nvSpPr>
          <p:cNvPr id="3" name="Footer Placeholder 2">
            <a:extLst>
              <a:ext uri="{FF2B5EF4-FFF2-40B4-BE49-F238E27FC236}">
                <a16:creationId xmlns:a16="http://schemas.microsoft.com/office/drawing/2014/main" id="{0CEF9153-8777-40BE-856A-F36D008F5B26}"/>
              </a:ext>
            </a:extLst>
          </p:cNvPr>
          <p:cNvSpPr>
            <a:spLocks noGrp="1"/>
          </p:cNvSpPr>
          <p:nvPr>
            <p:ph type="ftr" sz="quarter" idx="12"/>
          </p:nvPr>
        </p:nvSpPr>
        <p:spPr/>
        <p:txBody>
          <a:bodyPr/>
          <a:lstStyle/>
          <a:p>
            <a:r>
              <a:rPr lang="en-US" dirty="0"/>
              <a:t>ADD A FOOTER</a:t>
            </a:r>
          </a:p>
        </p:txBody>
      </p:sp>
      <p:sp>
        <p:nvSpPr>
          <p:cNvPr id="2" name="Slide Number Placeholder 1">
            <a:extLst>
              <a:ext uri="{FF2B5EF4-FFF2-40B4-BE49-F238E27FC236}">
                <a16:creationId xmlns:a16="http://schemas.microsoft.com/office/drawing/2014/main" id="{4132B1B3-C6FB-4075-BF96-89BEEBC1E9E3}"/>
              </a:ext>
            </a:extLst>
          </p:cNvPr>
          <p:cNvSpPr>
            <a:spLocks noGrp="1"/>
          </p:cNvSpPr>
          <p:nvPr>
            <p:ph type="sldNum" sz="quarter" idx="10"/>
          </p:nvPr>
        </p:nvSpPr>
        <p:spPr/>
        <p:txBody>
          <a:bodyPr/>
          <a:lstStyle/>
          <a:p>
            <a:fld id="{D495E168-DA5E-4888-8D8A-92B118324C14}" type="slidenum">
              <a:rPr lang="en-US" smtClean="0"/>
              <a:pPr/>
              <a:t>10</a:t>
            </a:fld>
            <a:endParaRPr lang="en-US" dirty="0"/>
          </a:p>
        </p:txBody>
      </p:sp>
      <p:pic>
        <p:nvPicPr>
          <p:cNvPr id="5" name="Picture 4">
            <a:extLst>
              <a:ext uri="{FF2B5EF4-FFF2-40B4-BE49-F238E27FC236}">
                <a16:creationId xmlns:a16="http://schemas.microsoft.com/office/drawing/2014/main" id="{B0C87372-CE19-B0B0-F102-106273C14A17}"/>
              </a:ext>
            </a:extLst>
          </p:cNvPr>
          <p:cNvPicPr>
            <a:picLocks noChangeAspect="1"/>
          </p:cNvPicPr>
          <p:nvPr/>
        </p:nvPicPr>
        <p:blipFill>
          <a:blip r:embed="rId3"/>
          <a:stretch>
            <a:fillRect/>
          </a:stretch>
        </p:blipFill>
        <p:spPr>
          <a:xfrm>
            <a:off x="276448" y="1883192"/>
            <a:ext cx="7143278" cy="3475617"/>
          </a:xfrm>
          <a:prstGeom prst="rect">
            <a:avLst/>
          </a:prstGeom>
        </p:spPr>
      </p:pic>
      <p:pic>
        <p:nvPicPr>
          <p:cNvPr id="7" name="Picture 6">
            <a:extLst>
              <a:ext uri="{FF2B5EF4-FFF2-40B4-BE49-F238E27FC236}">
                <a16:creationId xmlns:a16="http://schemas.microsoft.com/office/drawing/2014/main" id="{CD43D71F-8750-64CA-B89F-FFAAEC0E8953}"/>
              </a:ext>
            </a:extLst>
          </p:cNvPr>
          <p:cNvPicPr>
            <a:picLocks noChangeAspect="1"/>
          </p:cNvPicPr>
          <p:nvPr/>
        </p:nvPicPr>
        <p:blipFill>
          <a:blip r:embed="rId4"/>
          <a:stretch>
            <a:fillRect/>
          </a:stretch>
        </p:blipFill>
        <p:spPr>
          <a:xfrm>
            <a:off x="8412245" y="1883192"/>
            <a:ext cx="3177803" cy="3307236"/>
          </a:xfrm>
          <a:prstGeom prst="rect">
            <a:avLst/>
          </a:prstGeom>
        </p:spPr>
      </p:pic>
    </p:spTree>
    <p:extLst>
      <p:ext uri="{BB962C8B-B14F-4D97-AF65-F5344CB8AC3E}">
        <p14:creationId xmlns:p14="http://schemas.microsoft.com/office/powerpoint/2010/main" val="19484209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E1BA9B4B-C586-4B6B-8142-E49AC2D37AD1}"/>
              </a:ext>
            </a:extLst>
          </p:cNvPr>
          <p:cNvSpPr>
            <a:spLocks noGrp="1"/>
          </p:cNvSpPr>
          <p:nvPr>
            <p:ph type="title"/>
          </p:nvPr>
        </p:nvSpPr>
        <p:spPr/>
        <p:txBody>
          <a:bodyPr/>
          <a:lstStyle/>
          <a:p>
            <a:r>
              <a:rPr lang="en-GB" dirty="0"/>
              <a:t>Species Page</a:t>
            </a:r>
          </a:p>
        </p:txBody>
      </p:sp>
      <p:sp>
        <p:nvSpPr>
          <p:cNvPr id="3" name="Footer Placeholder 2">
            <a:extLst>
              <a:ext uri="{FF2B5EF4-FFF2-40B4-BE49-F238E27FC236}">
                <a16:creationId xmlns:a16="http://schemas.microsoft.com/office/drawing/2014/main" id="{0CEF9153-8777-40BE-856A-F36D008F5B26}"/>
              </a:ext>
            </a:extLst>
          </p:cNvPr>
          <p:cNvSpPr>
            <a:spLocks noGrp="1"/>
          </p:cNvSpPr>
          <p:nvPr>
            <p:ph type="ftr" sz="quarter" idx="12"/>
          </p:nvPr>
        </p:nvSpPr>
        <p:spPr/>
        <p:txBody>
          <a:bodyPr/>
          <a:lstStyle/>
          <a:p>
            <a:r>
              <a:rPr lang="en-US" dirty="0"/>
              <a:t>ADD A FOOTER</a:t>
            </a:r>
          </a:p>
        </p:txBody>
      </p:sp>
      <p:sp>
        <p:nvSpPr>
          <p:cNvPr id="2" name="Slide Number Placeholder 1">
            <a:extLst>
              <a:ext uri="{FF2B5EF4-FFF2-40B4-BE49-F238E27FC236}">
                <a16:creationId xmlns:a16="http://schemas.microsoft.com/office/drawing/2014/main" id="{4132B1B3-C6FB-4075-BF96-89BEEBC1E9E3}"/>
              </a:ext>
            </a:extLst>
          </p:cNvPr>
          <p:cNvSpPr>
            <a:spLocks noGrp="1"/>
          </p:cNvSpPr>
          <p:nvPr>
            <p:ph type="sldNum" sz="quarter" idx="10"/>
          </p:nvPr>
        </p:nvSpPr>
        <p:spPr/>
        <p:txBody>
          <a:bodyPr/>
          <a:lstStyle/>
          <a:p>
            <a:fld id="{D495E168-DA5E-4888-8D8A-92B118324C14}" type="slidenum">
              <a:rPr lang="en-US" smtClean="0"/>
              <a:pPr/>
              <a:t>11</a:t>
            </a:fld>
            <a:endParaRPr lang="en-US" dirty="0"/>
          </a:p>
        </p:txBody>
      </p:sp>
      <p:pic>
        <p:nvPicPr>
          <p:cNvPr id="5" name="Picture 4">
            <a:extLst>
              <a:ext uri="{FF2B5EF4-FFF2-40B4-BE49-F238E27FC236}">
                <a16:creationId xmlns:a16="http://schemas.microsoft.com/office/drawing/2014/main" id="{E03E42B2-902C-EF91-6899-5381C9610514}"/>
              </a:ext>
            </a:extLst>
          </p:cNvPr>
          <p:cNvPicPr>
            <a:picLocks noChangeAspect="1"/>
          </p:cNvPicPr>
          <p:nvPr/>
        </p:nvPicPr>
        <p:blipFill>
          <a:blip r:embed="rId3"/>
          <a:stretch>
            <a:fillRect/>
          </a:stretch>
        </p:blipFill>
        <p:spPr>
          <a:xfrm>
            <a:off x="1552365" y="1676248"/>
            <a:ext cx="9087269" cy="4442236"/>
          </a:xfrm>
          <a:prstGeom prst="rect">
            <a:avLst/>
          </a:prstGeom>
        </p:spPr>
      </p:pic>
    </p:spTree>
    <p:extLst>
      <p:ext uri="{BB962C8B-B14F-4D97-AF65-F5344CB8AC3E}">
        <p14:creationId xmlns:p14="http://schemas.microsoft.com/office/powerpoint/2010/main" val="33671821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F674264-BCEC-4B65-BCCB-84112D3EC354}"/>
              </a:ext>
            </a:extLst>
          </p:cNvPr>
          <p:cNvSpPr>
            <a:spLocks noGrp="1"/>
          </p:cNvSpPr>
          <p:nvPr>
            <p:ph type="title"/>
          </p:nvPr>
        </p:nvSpPr>
        <p:spPr>
          <a:xfrm>
            <a:off x="607332" y="583405"/>
            <a:ext cx="4357688" cy="1325563"/>
          </a:xfrm>
        </p:spPr>
        <p:txBody>
          <a:bodyPr>
            <a:normAutofit/>
          </a:bodyPr>
          <a:lstStyle/>
          <a:p>
            <a:r>
              <a:rPr lang="en-US" dirty="0"/>
              <a:t>Visualizations</a:t>
            </a:r>
          </a:p>
        </p:txBody>
      </p:sp>
      <p:sp>
        <p:nvSpPr>
          <p:cNvPr id="3" name="Footer Placeholder 2">
            <a:extLst>
              <a:ext uri="{FF2B5EF4-FFF2-40B4-BE49-F238E27FC236}">
                <a16:creationId xmlns:a16="http://schemas.microsoft.com/office/drawing/2014/main" id="{20FFBF84-B41C-4FA8-BD4A-97F6C064C36D}"/>
              </a:ext>
            </a:extLst>
          </p:cNvPr>
          <p:cNvSpPr>
            <a:spLocks noGrp="1"/>
          </p:cNvSpPr>
          <p:nvPr>
            <p:ph type="ftr" sz="quarter" idx="12"/>
          </p:nvPr>
        </p:nvSpPr>
        <p:spPr/>
        <p:txBody>
          <a:bodyPr/>
          <a:lstStyle/>
          <a:p>
            <a:r>
              <a:rPr lang="en-US" dirty="0"/>
              <a:t>ADD A FOOTER</a:t>
            </a:r>
          </a:p>
        </p:txBody>
      </p:sp>
      <p:sp>
        <p:nvSpPr>
          <p:cNvPr id="2" name="Slide Number Placeholder 1">
            <a:extLst>
              <a:ext uri="{FF2B5EF4-FFF2-40B4-BE49-F238E27FC236}">
                <a16:creationId xmlns:a16="http://schemas.microsoft.com/office/drawing/2014/main" id="{11DBE06A-2C8A-44FA-9318-4BF6A8C3FFB2}"/>
              </a:ext>
            </a:extLst>
          </p:cNvPr>
          <p:cNvSpPr>
            <a:spLocks noGrp="1"/>
          </p:cNvSpPr>
          <p:nvPr>
            <p:ph type="sldNum" sz="quarter" idx="10"/>
          </p:nvPr>
        </p:nvSpPr>
        <p:spPr/>
        <p:txBody>
          <a:bodyPr/>
          <a:lstStyle/>
          <a:p>
            <a:fld id="{D495E168-DA5E-4888-8D8A-92B118324C14}" type="slidenum">
              <a:rPr lang="en-US" smtClean="0"/>
              <a:pPr/>
              <a:t>12</a:t>
            </a:fld>
            <a:endParaRPr lang="en-US" dirty="0"/>
          </a:p>
        </p:txBody>
      </p:sp>
      <p:sp>
        <p:nvSpPr>
          <p:cNvPr id="10" name="Text Placeholder 9">
            <a:extLst>
              <a:ext uri="{FF2B5EF4-FFF2-40B4-BE49-F238E27FC236}">
                <a16:creationId xmlns:a16="http://schemas.microsoft.com/office/drawing/2014/main" id="{65D194BD-14C7-6E4A-2ED4-199644332995}"/>
              </a:ext>
            </a:extLst>
          </p:cNvPr>
          <p:cNvSpPr>
            <a:spLocks noGrp="1"/>
          </p:cNvSpPr>
          <p:nvPr>
            <p:ph type="body" sz="quarter" idx="16"/>
          </p:nvPr>
        </p:nvSpPr>
        <p:spPr>
          <a:xfrm>
            <a:off x="4035289" y="3603788"/>
            <a:ext cx="4357688" cy="2252574"/>
          </a:xfrm>
        </p:spPr>
        <p:txBody>
          <a:bodyPr/>
          <a:lstStyle/>
          <a:p>
            <a:r>
              <a:rPr lang="en-GB" dirty="0"/>
              <a:t>22 species can be found in 51 out of the 56 US National Parks</a:t>
            </a:r>
          </a:p>
          <a:p>
            <a:r>
              <a:rPr lang="en-GB" dirty="0"/>
              <a:t>There are 27320 unique species that can only be found in one park.</a:t>
            </a:r>
          </a:p>
          <a:p>
            <a:r>
              <a:rPr lang="en-GB" dirty="0"/>
              <a:t>California is the State with more biodiversity</a:t>
            </a:r>
          </a:p>
        </p:txBody>
      </p:sp>
      <p:pic>
        <p:nvPicPr>
          <p:cNvPr id="12" name="Picture 11" descr="Chart, pie chart&#10;&#10;Description automatically generated">
            <a:extLst>
              <a:ext uri="{FF2B5EF4-FFF2-40B4-BE49-F238E27FC236}">
                <a16:creationId xmlns:a16="http://schemas.microsoft.com/office/drawing/2014/main" id="{2908E652-824D-E82C-CF3F-D630D20BA838}"/>
              </a:ext>
            </a:extLst>
          </p:cNvPr>
          <p:cNvPicPr>
            <a:picLocks noChangeAspect="1"/>
          </p:cNvPicPr>
          <p:nvPr/>
        </p:nvPicPr>
        <p:blipFill>
          <a:blip r:embed="rId3"/>
          <a:stretch>
            <a:fillRect/>
          </a:stretch>
        </p:blipFill>
        <p:spPr>
          <a:xfrm>
            <a:off x="354302" y="1839848"/>
            <a:ext cx="3590585" cy="4278636"/>
          </a:xfrm>
          <a:prstGeom prst="rect">
            <a:avLst/>
          </a:prstGeom>
        </p:spPr>
      </p:pic>
      <p:pic>
        <p:nvPicPr>
          <p:cNvPr id="14" name="Picture 13" descr="Chart, pie chart&#10;&#10;Description automatically generated">
            <a:extLst>
              <a:ext uri="{FF2B5EF4-FFF2-40B4-BE49-F238E27FC236}">
                <a16:creationId xmlns:a16="http://schemas.microsoft.com/office/drawing/2014/main" id="{87F0B99D-8FCF-E57E-666D-FBD4609304F2}"/>
              </a:ext>
            </a:extLst>
          </p:cNvPr>
          <p:cNvPicPr>
            <a:picLocks noChangeAspect="1"/>
          </p:cNvPicPr>
          <p:nvPr/>
        </p:nvPicPr>
        <p:blipFill>
          <a:blip r:embed="rId4"/>
          <a:stretch>
            <a:fillRect/>
          </a:stretch>
        </p:blipFill>
        <p:spPr>
          <a:xfrm>
            <a:off x="8483379" y="501982"/>
            <a:ext cx="3223067" cy="4567987"/>
          </a:xfrm>
          <a:prstGeom prst="rect">
            <a:avLst/>
          </a:prstGeom>
        </p:spPr>
      </p:pic>
    </p:spTree>
    <p:extLst>
      <p:ext uri="{BB962C8B-B14F-4D97-AF65-F5344CB8AC3E}">
        <p14:creationId xmlns:p14="http://schemas.microsoft.com/office/powerpoint/2010/main" val="6121779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4">
            <a:extLst>
              <a:ext uri="{FF2B5EF4-FFF2-40B4-BE49-F238E27FC236}">
                <a16:creationId xmlns:a16="http://schemas.microsoft.com/office/drawing/2014/main" id="{FA14C0B3-D8AD-3FEE-9B4D-F0903F180EAB}"/>
              </a:ext>
            </a:extLst>
          </p:cNvPr>
          <p:cNvSpPr>
            <a:spLocks noGrp="1"/>
          </p:cNvSpPr>
          <p:nvPr>
            <p:ph type="title"/>
          </p:nvPr>
        </p:nvSpPr>
        <p:spPr>
          <a:xfrm>
            <a:off x="3645170" y="640182"/>
            <a:ext cx="4901660" cy="1325563"/>
          </a:xfrm>
        </p:spPr>
        <p:txBody>
          <a:bodyPr>
            <a:normAutofit/>
          </a:bodyPr>
          <a:lstStyle/>
          <a:p>
            <a:r>
              <a:rPr lang="en-US" dirty="0"/>
              <a:t>CONCLUSIONS</a:t>
            </a:r>
          </a:p>
        </p:txBody>
      </p:sp>
      <p:sp>
        <p:nvSpPr>
          <p:cNvPr id="12" name="TextBox 11">
            <a:extLst>
              <a:ext uri="{FF2B5EF4-FFF2-40B4-BE49-F238E27FC236}">
                <a16:creationId xmlns:a16="http://schemas.microsoft.com/office/drawing/2014/main" id="{A6BE6629-D367-88CE-66EB-881C0656BE5D}"/>
              </a:ext>
            </a:extLst>
          </p:cNvPr>
          <p:cNvSpPr txBox="1"/>
          <p:nvPr/>
        </p:nvSpPr>
        <p:spPr>
          <a:xfrm>
            <a:off x="435735" y="2274838"/>
            <a:ext cx="11320529" cy="378565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schemeClr val="bg1"/>
                </a:solidFill>
                <a:effectLst/>
                <a:uLnTx/>
                <a:uFillTx/>
                <a:ea typeface="+mn-ea"/>
                <a:cs typeface="Aharoni" panose="02010803020104030203" pitchFamily="2" charset="-79"/>
              </a:rPr>
              <a:t>There are 63 national park in USA  biggest national park is (Zion National Park) and  smallest national park is (Acadia National Park) .As we can see in pie chart California(CA) states have the highest biodiversity and second have Alaska(Ak)</a:t>
            </a:r>
            <a:r>
              <a:rPr kumimoji="0" lang="en-GB" sz="2400" b="0" i="0" u="none" strike="noStrike" kern="1200" cap="none" spc="0" normalizeH="0" baseline="0" noProof="0">
                <a:ln>
                  <a:noFill/>
                </a:ln>
                <a:solidFill>
                  <a:schemeClr val="bg1"/>
                </a:solidFill>
                <a:effectLst/>
                <a:uLnTx/>
                <a:uFillTx/>
                <a:ea typeface="+mn-ea"/>
                <a:cs typeface="Aharoni" panose="02010803020104030203" pitchFamily="2" charset="-79"/>
              </a:rPr>
              <a:t>state and </a:t>
            </a:r>
            <a:r>
              <a:rPr kumimoji="0" lang="en-GB" sz="2400" b="0" i="0" u="none" strike="noStrike" kern="1200" cap="none" spc="0" normalizeH="0" baseline="0" noProof="0" dirty="0">
                <a:ln>
                  <a:noFill/>
                </a:ln>
                <a:solidFill>
                  <a:schemeClr val="bg1"/>
                </a:solidFill>
                <a:effectLst/>
                <a:uLnTx/>
                <a:uFillTx/>
                <a:ea typeface="+mn-ea"/>
                <a:cs typeface="Aharoni" panose="02010803020104030203" pitchFamily="2" charset="-79"/>
              </a:rPr>
              <a:t>third is Washington state. Dry Tortugas National Park has lowest species and Great Smoky Mountains National Park has a highest species count. Falco peregrinus is the most common species it is present in 56 parks . Biodiversity is our life . it is  our moral duty to conserve Biodiversity  as well our Environment. Long –term  maintenance of  species and their management requires co-operative efforts across  entire landscapes.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dirty="0">
              <a:ln>
                <a:noFill/>
              </a:ln>
              <a:solidFill>
                <a:schemeClr val="bg1"/>
              </a:solidFill>
              <a:effectLst/>
              <a:uLnTx/>
              <a:uFillTx/>
              <a:ea typeface="+mn-ea"/>
              <a:cs typeface="Aharoni" panose="02010803020104030203" pitchFamily="2" charset="-79"/>
            </a:endParaRPr>
          </a:p>
        </p:txBody>
      </p:sp>
    </p:spTree>
    <p:extLst>
      <p:ext uri="{BB962C8B-B14F-4D97-AF65-F5344CB8AC3E}">
        <p14:creationId xmlns:p14="http://schemas.microsoft.com/office/powerpoint/2010/main" val="16815420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E1BA9B4B-C586-4B6B-8142-E49AC2D37AD1}"/>
              </a:ext>
            </a:extLst>
          </p:cNvPr>
          <p:cNvSpPr>
            <a:spLocks noGrp="1"/>
          </p:cNvSpPr>
          <p:nvPr>
            <p:ph type="title"/>
          </p:nvPr>
        </p:nvSpPr>
        <p:spPr>
          <a:xfrm>
            <a:off x="688571" y="236107"/>
            <a:ext cx="10515600" cy="1325563"/>
          </a:xfrm>
        </p:spPr>
        <p:txBody>
          <a:bodyPr/>
          <a:lstStyle/>
          <a:p>
            <a:r>
              <a:rPr lang="en-GB" dirty="0"/>
              <a:t>Did you know…</a:t>
            </a:r>
          </a:p>
        </p:txBody>
      </p:sp>
      <p:sp>
        <p:nvSpPr>
          <p:cNvPr id="2" name="Slide Number Placeholder 1">
            <a:extLst>
              <a:ext uri="{FF2B5EF4-FFF2-40B4-BE49-F238E27FC236}">
                <a16:creationId xmlns:a16="http://schemas.microsoft.com/office/drawing/2014/main" id="{4132B1B3-C6FB-4075-BF96-89BEEBC1E9E3}"/>
              </a:ext>
            </a:extLst>
          </p:cNvPr>
          <p:cNvSpPr>
            <a:spLocks noGrp="1"/>
          </p:cNvSpPr>
          <p:nvPr>
            <p:ph type="sldNum" sz="quarter" idx="10"/>
          </p:nvPr>
        </p:nvSpPr>
        <p:spPr/>
        <p:txBody>
          <a:bodyPr/>
          <a:lstStyle/>
          <a:p>
            <a:fld id="{D495E168-DA5E-4888-8D8A-92B118324C14}" type="slidenum">
              <a:rPr lang="en-US" smtClean="0"/>
              <a:pPr/>
              <a:t>14</a:t>
            </a:fld>
            <a:endParaRPr lang="en-US" dirty="0"/>
          </a:p>
        </p:txBody>
      </p:sp>
      <p:sp>
        <p:nvSpPr>
          <p:cNvPr id="4" name="TextBox 3">
            <a:extLst>
              <a:ext uri="{FF2B5EF4-FFF2-40B4-BE49-F238E27FC236}">
                <a16:creationId xmlns:a16="http://schemas.microsoft.com/office/drawing/2014/main" id="{A7FE3B25-C100-19BF-CF32-A51E88250DBB}"/>
              </a:ext>
            </a:extLst>
          </p:cNvPr>
          <p:cNvSpPr txBox="1"/>
          <p:nvPr/>
        </p:nvSpPr>
        <p:spPr>
          <a:xfrm>
            <a:off x="1185948" y="1776731"/>
            <a:ext cx="8158480" cy="4524315"/>
          </a:xfrm>
          <a:prstGeom prst="rect">
            <a:avLst/>
          </a:prstGeom>
          <a:noFill/>
        </p:spPr>
        <p:txBody>
          <a:bodyPr wrap="square" rtlCol="0">
            <a:spAutoFit/>
          </a:bodyPr>
          <a:lstStyle/>
          <a:p>
            <a:r>
              <a:rPr lang="en-GB" dirty="0">
                <a:solidFill>
                  <a:srgbClr val="FFFF00"/>
                </a:solidFill>
                <a:effectLst/>
                <a:latin typeface="Helvetica Neue" panose="02000503000000020004" pitchFamily="2" charset="0"/>
              </a:rPr>
              <a:t>1. The USA has a total of 63 National Parks altogether.</a:t>
            </a:r>
          </a:p>
          <a:p>
            <a:br>
              <a:rPr lang="en-GB" dirty="0">
                <a:solidFill>
                  <a:srgbClr val="FFFF00"/>
                </a:solidFill>
                <a:effectLst/>
                <a:latin typeface="Helvetica Neue" panose="02000503000000020004" pitchFamily="2" charset="0"/>
              </a:rPr>
            </a:br>
            <a:endParaRPr lang="en-GB" dirty="0">
              <a:solidFill>
                <a:srgbClr val="FFFF00"/>
              </a:solidFill>
              <a:effectLst/>
              <a:latin typeface="Helvetica Neue" panose="02000503000000020004" pitchFamily="2" charset="0"/>
            </a:endParaRPr>
          </a:p>
          <a:p>
            <a:r>
              <a:rPr lang="en-GB" dirty="0">
                <a:solidFill>
                  <a:srgbClr val="FFFF00"/>
                </a:solidFill>
                <a:effectLst/>
                <a:latin typeface="Helvetica Neue" panose="02000503000000020004" pitchFamily="2" charset="0"/>
              </a:rPr>
              <a:t>2. These Parks are spread across 30 different states around the USA</a:t>
            </a:r>
          </a:p>
          <a:p>
            <a:br>
              <a:rPr lang="en-GB" dirty="0">
                <a:solidFill>
                  <a:srgbClr val="FFFF00"/>
                </a:solidFill>
                <a:effectLst/>
                <a:latin typeface="Helvetica Neue" panose="02000503000000020004" pitchFamily="2" charset="0"/>
              </a:rPr>
            </a:br>
            <a:endParaRPr lang="en-GB" dirty="0">
              <a:solidFill>
                <a:srgbClr val="FFFF00"/>
              </a:solidFill>
              <a:effectLst/>
              <a:latin typeface="Helvetica Neue" panose="02000503000000020004" pitchFamily="2" charset="0"/>
            </a:endParaRPr>
          </a:p>
          <a:p>
            <a:r>
              <a:rPr lang="en-GB" dirty="0">
                <a:solidFill>
                  <a:srgbClr val="FFFF00"/>
                </a:solidFill>
                <a:effectLst/>
                <a:latin typeface="Helvetica Neue" panose="02000503000000020004" pitchFamily="2" charset="0"/>
              </a:rPr>
              <a:t>3. The US National Parks are home to a fascinating range of animals and plants, many of which are rare and protected.</a:t>
            </a:r>
          </a:p>
          <a:p>
            <a:br>
              <a:rPr lang="en-GB" dirty="0">
                <a:solidFill>
                  <a:srgbClr val="FFFF00"/>
                </a:solidFill>
                <a:effectLst/>
                <a:latin typeface="Helvetica Neue" panose="02000503000000020004" pitchFamily="2" charset="0"/>
              </a:rPr>
            </a:br>
            <a:endParaRPr lang="en-GB" dirty="0">
              <a:solidFill>
                <a:srgbClr val="FFFF00"/>
              </a:solidFill>
              <a:effectLst/>
              <a:latin typeface="Helvetica Neue" panose="02000503000000020004" pitchFamily="2" charset="0"/>
            </a:endParaRPr>
          </a:p>
          <a:p>
            <a:r>
              <a:rPr lang="en-GB" dirty="0">
                <a:solidFill>
                  <a:srgbClr val="FFFF00"/>
                </a:solidFill>
                <a:effectLst/>
                <a:latin typeface="Helvetica Neue" panose="02000503000000020004" pitchFamily="2" charset="0"/>
              </a:rPr>
              <a:t>4.Millions of plant and animal species maintain these ecosystem, and creates the oxygen that we breathe.</a:t>
            </a:r>
          </a:p>
          <a:p>
            <a:r>
              <a:rPr lang="en-GB" dirty="0">
                <a:solidFill>
                  <a:srgbClr val="FFFF00"/>
                </a:solidFill>
                <a:effectLst/>
                <a:latin typeface="Helvetica Neue" panose="02000503000000020004" pitchFamily="2" charset="0"/>
              </a:rPr>
              <a:t>●</a:t>
            </a:r>
          </a:p>
          <a:p>
            <a:r>
              <a:rPr lang="en-GB" dirty="0">
                <a:solidFill>
                  <a:srgbClr val="FFFF00"/>
                </a:solidFill>
                <a:effectLst/>
                <a:latin typeface="Helvetica Neue" panose="02000503000000020004" pitchFamily="2" charset="0"/>
              </a:rPr>
              <a:t>5.The plants and animals also provides us with the food that we eat and ultimately ensures a more sustainable planet for future generations. </a:t>
            </a:r>
          </a:p>
          <a:p>
            <a:endParaRPr lang="en-GB" dirty="0"/>
          </a:p>
        </p:txBody>
      </p:sp>
    </p:spTree>
    <p:extLst>
      <p:ext uri="{BB962C8B-B14F-4D97-AF65-F5344CB8AC3E}">
        <p14:creationId xmlns:p14="http://schemas.microsoft.com/office/powerpoint/2010/main" val="11830664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2B381BA-F1D7-483F-B759-9C3451355503}"/>
              </a:ext>
            </a:extLst>
          </p:cNvPr>
          <p:cNvSpPr>
            <a:spLocks noGrp="1"/>
          </p:cNvSpPr>
          <p:nvPr>
            <p:ph type="title"/>
          </p:nvPr>
        </p:nvSpPr>
        <p:spPr/>
        <p:txBody>
          <a:bodyPr/>
          <a:lstStyle/>
          <a:p>
            <a:r>
              <a:rPr lang="en-US" dirty="0"/>
              <a:t>THANK YOU!</a:t>
            </a:r>
          </a:p>
        </p:txBody>
      </p:sp>
      <p:sp>
        <p:nvSpPr>
          <p:cNvPr id="4" name="Text Placeholder 3">
            <a:extLst>
              <a:ext uri="{FF2B5EF4-FFF2-40B4-BE49-F238E27FC236}">
                <a16:creationId xmlns:a16="http://schemas.microsoft.com/office/drawing/2014/main" id="{A412BBAB-4628-42F5-BF78-BE0E59475133}"/>
              </a:ext>
            </a:extLst>
          </p:cNvPr>
          <p:cNvSpPr>
            <a:spLocks noGrp="1"/>
          </p:cNvSpPr>
          <p:nvPr>
            <p:ph type="body" sz="quarter" idx="13"/>
          </p:nvPr>
        </p:nvSpPr>
        <p:spPr/>
        <p:txBody>
          <a:bodyPr/>
          <a:lstStyle/>
          <a:p>
            <a:r>
              <a:rPr lang="en-US" dirty="0"/>
              <a:t>Group 4</a:t>
            </a:r>
          </a:p>
        </p:txBody>
      </p:sp>
    </p:spTree>
    <p:extLst>
      <p:ext uri="{BB962C8B-B14F-4D97-AF65-F5344CB8AC3E}">
        <p14:creationId xmlns:p14="http://schemas.microsoft.com/office/powerpoint/2010/main" val="33092793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EDADF0-23DD-491B-8755-2E19692F9B18}"/>
              </a:ext>
            </a:extLst>
          </p:cNvPr>
          <p:cNvSpPr>
            <a:spLocks noGrp="1"/>
          </p:cNvSpPr>
          <p:nvPr>
            <p:ph type="title"/>
          </p:nvPr>
        </p:nvSpPr>
        <p:spPr>
          <a:xfrm>
            <a:off x="665480" y="374391"/>
            <a:ext cx="10515600" cy="782638"/>
          </a:xfrm>
        </p:spPr>
        <p:txBody>
          <a:bodyPr/>
          <a:lstStyle/>
          <a:p>
            <a:r>
              <a:rPr lang="en-US" dirty="0"/>
              <a:t>Contents</a:t>
            </a:r>
          </a:p>
        </p:txBody>
      </p:sp>
      <p:sp>
        <p:nvSpPr>
          <p:cNvPr id="3" name="Slide Number Placeholder 2">
            <a:extLst>
              <a:ext uri="{FF2B5EF4-FFF2-40B4-BE49-F238E27FC236}">
                <a16:creationId xmlns:a16="http://schemas.microsoft.com/office/drawing/2014/main" id="{73E7209B-EA97-4E46-B935-409525612C95}"/>
              </a:ext>
            </a:extLst>
          </p:cNvPr>
          <p:cNvSpPr>
            <a:spLocks noGrp="1"/>
          </p:cNvSpPr>
          <p:nvPr>
            <p:ph type="sldNum" sz="quarter" idx="10"/>
          </p:nvPr>
        </p:nvSpPr>
        <p:spPr/>
        <p:txBody>
          <a:bodyPr/>
          <a:lstStyle/>
          <a:p>
            <a:fld id="{D495E168-DA5E-4888-8D8A-92B118324C14}" type="slidenum">
              <a:rPr lang="en-US" smtClean="0"/>
              <a:pPr/>
              <a:t>2</a:t>
            </a:fld>
            <a:endParaRPr lang="en-US" dirty="0"/>
          </a:p>
        </p:txBody>
      </p:sp>
      <p:sp>
        <p:nvSpPr>
          <p:cNvPr id="4" name="Footer Placeholder 3">
            <a:extLst>
              <a:ext uri="{FF2B5EF4-FFF2-40B4-BE49-F238E27FC236}">
                <a16:creationId xmlns:a16="http://schemas.microsoft.com/office/drawing/2014/main" id="{E7E3D7C1-6919-4785-9AEE-1F6673CA07C3}"/>
              </a:ext>
            </a:extLst>
          </p:cNvPr>
          <p:cNvSpPr>
            <a:spLocks noGrp="1"/>
          </p:cNvSpPr>
          <p:nvPr>
            <p:ph type="ftr" sz="quarter" idx="12"/>
          </p:nvPr>
        </p:nvSpPr>
        <p:spPr/>
        <p:txBody>
          <a:bodyPr/>
          <a:lstStyle/>
          <a:p>
            <a:r>
              <a:rPr lang="en-US" dirty="0"/>
              <a:t>ADD A FOOTER</a:t>
            </a:r>
          </a:p>
        </p:txBody>
      </p:sp>
      <p:sp>
        <p:nvSpPr>
          <p:cNvPr id="9" name="Text Placeholder 8">
            <a:extLst>
              <a:ext uri="{FF2B5EF4-FFF2-40B4-BE49-F238E27FC236}">
                <a16:creationId xmlns:a16="http://schemas.microsoft.com/office/drawing/2014/main" id="{DFE16724-B76B-0E31-B1D8-4A2A5D2B52B7}"/>
              </a:ext>
            </a:extLst>
          </p:cNvPr>
          <p:cNvSpPr>
            <a:spLocks noGrp="1"/>
          </p:cNvSpPr>
          <p:nvPr>
            <p:ph type="body" idx="1"/>
          </p:nvPr>
        </p:nvSpPr>
        <p:spPr>
          <a:xfrm>
            <a:off x="831850" y="1290320"/>
            <a:ext cx="6015990" cy="4111240"/>
          </a:xfrm>
          <a:solidFill>
            <a:schemeClr val="bg1">
              <a:alpha val="49000"/>
            </a:schemeClr>
          </a:solidFill>
        </p:spPr>
        <p:txBody>
          <a:bodyPr/>
          <a:lstStyle/>
          <a:p>
            <a:pPr marL="457200" indent="-457200" algn="l">
              <a:buAutoNum type="arabicPeriod"/>
            </a:pPr>
            <a:r>
              <a:rPr lang="en-GB" dirty="0">
                <a:solidFill>
                  <a:schemeClr val="tx1">
                    <a:lumMod val="95000"/>
                    <a:lumOff val="5000"/>
                  </a:schemeClr>
                </a:solidFill>
              </a:rPr>
              <a:t>Introduction</a:t>
            </a:r>
          </a:p>
          <a:p>
            <a:pPr marL="457200" indent="-457200" algn="l">
              <a:buAutoNum type="arabicPeriod"/>
            </a:pPr>
            <a:r>
              <a:rPr lang="en-GB" dirty="0">
                <a:solidFill>
                  <a:schemeClr val="tx1">
                    <a:lumMod val="95000"/>
                    <a:lumOff val="5000"/>
                  </a:schemeClr>
                </a:solidFill>
              </a:rPr>
              <a:t>Data Source</a:t>
            </a:r>
          </a:p>
          <a:p>
            <a:pPr marL="457200" indent="-457200" algn="l">
              <a:buAutoNum type="arabicPeriod"/>
            </a:pPr>
            <a:r>
              <a:rPr lang="en-GB" dirty="0">
                <a:solidFill>
                  <a:schemeClr val="tx1">
                    <a:lumMod val="95000"/>
                    <a:lumOff val="5000"/>
                  </a:schemeClr>
                </a:solidFill>
              </a:rPr>
              <a:t>Data Transformation and Loading</a:t>
            </a:r>
          </a:p>
          <a:p>
            <a:pPr marL="457200" indent="-457200" algn="l">
              <a:buAutoNum type="arabicPeriod"/>
            </a:pPr>
            <a:r>
              <a:rPr lang="en-GB" dirty="0">
                <a:solidFill>
                  <a:schemeClr val="tx1">
                    <a:lumMod val="95000"/>
                    <a:lumOff val="5000"/>
                  </a:schemeClr>
                </a:solidFill>
              </a:rPr>
              <a:t>Planning</a:t>
            </a:r>
          </a:p>
          <a:p>
            <a:pPr marL="457200" indent="-457200" algn="l">
              <a:buAutoNum type="arabicPeriod"/>
            </a:pPr>
            <a:r>
              <a:rPr lang="en-GB" dirty="0">
                <a:solidFill>
                  <a:schemeClr val="tx1">
                    <a:lumMod val="95000"/>
                    <a:lumOff val="5000"/>
                  </a:schemeClr>
                </a:solidFill>
              </a:rPr>
              <a:t>Home Page</a:t>
            </a:r>
          </a:p>
          <a:p>
            <a:pPr marL="457200" indent="-457200" algn="l">
              <a:buAutoNum type="arabicPeriod"/>
            </a:pPr>
            <a:r>
              <a:rPr lang="en-GB" dirty="0">
                <a:solidFill>
                  <a:schemeClr val="tx1">
                    <a:lumMod val="95000"/>
                    <a:lumOff val="5000"/>
                  </a:schemeClr>
                </a:solidFill>
              </a:rPr>
              <a:t>Parks Page</a:t>
            </a:r>
          </a:p>
          <a:p>
            <a:pPr marL="457200" indent="-457200" algn="l">
              <a:buAutoNum type="arabicPeriod"/>
            </a:pPr>
            <a:r>
              <a:rPr lang="en-GB" dirty="0">
                <a:solidFill>
                  <a:schemeClr val="tx1">
                    <a:lumMod val="95000"/>
                    <a:lumOff val="5000"/>
                  </a:schemeClr>
                </a:solidFill>
              </a:rPr>
              <a:t>Species Page</a:t>
            </a:r>
          </a:p>
          <a:p>
            <a:pPr marL="457200" indent="-457200" algn="l">
              <a:buAutoNum type="arabicPeriod"/>
            </a:pPr>
            <a:r>
              <a:rPr lang="en-GB" dirty="0">
                <a:solidFill>
                  <a:schemeClr val="tx1">
                    <a:lumMod val="95000"/>
                    <a:lumOff val="5000"/>
                  </a:schemeClr>
                </a:solidFill>
              </a:rPr>
              <a:t>Analysis</a:t>
            </a:r>
          </a:p>
          <a:p>
            <a:pPr marL="457200" indent="-457200" algn="l">
              <a:buAutoNum type="arabicPeriod"/>
            </a:pPr>
            <a:r>
              <a:rPr lang="en-GB" dirty="0">
                <a:solidFill>
                  <a:schemeClr val="tx1">
                    <a:lumMod val="95000"/>
                    <a:lumOff val="5000"/>
                  </a:schemeClr>
                </a:solidFill>
              </a:rPr>
              <a:t>Conclusions</a:t>
            </a:r>
          </a:p>
          <a:p>
            <a:pPr marL="457200" indent="-457200" algn="l">
              <a:buAutoNum type="arabicPeriod"/>
            </a:pPr>
            <a:endParaRPr lang="en-GB" dirty="0">
              <a:solidFill>
                <a:schemeClr val="tx1">
                  <a:lumMod val="95000"/>
                  <a:lumOff val="5000"/>
                </a:schemeClr>
              </a:solidFill>
            </a:endParaRPr>
          </a:p>
          <a:p>
            <a:pPr marL="457200" indent="-457200" algn="l">
              <a:buAutoNum type="arabicPeriod"/>
            </a:pPr>
            <a:endParaRPr lang="en-GB" dirty="0">
              <a:solidFill>
                <a:schemeClr val="tx1">
                  <a:lumMod val="95000"/>
                  <a:lumOff val="5000"/>
                </a:schemeClr>
              </a:solidFill>
            </a:endParaRPr>
          </a:p>
          <a:p>
            <a:pPr marL="457200" indent="-457200" algn="l">
              <a:buAutoNum type="arabicPeriod"/>
            </a:pPr>
            <a:endParaRPr lang="en-GB" dirty="0">
              <a:solidFill>
                <a:schemeClr val="tx1">
                  <a:lumMod val="95000"/>
                  <a:lumOff val="5000"/>
                </a:schemeClr>
              </a:solidFill>
            </a:endParaRPr>
          </a:p>
          <a:p>
            <a:pPr marL="457200" indent="-457200" algn="l">
              <a:buAutoNum type="arabicPeriod"/>
            </a:pPr>
            <a:endParaRPr lang="en-GB" dirty="0">
              <a:solidFill>
                <a:schemeClr val="tx1">
                  <a:lumMod val="95000"/>
                  <a:lumOff val="5000"/>
                </a:schemeClr>
              </a:solidFill>
            </a:endParaRPr>
          </a:p>
          <a:p>
            <a:pPr marL="457200" indent="-457200" algn="l">
              <a:buAutoNum type="arabicPeriod"/>
            </a:pPr>
            <a:endParaRPr lang="en-GB" dirty="0">
              <a:solidFill>
                <a:schemeClr val="tx1">
                  <a:lumMod val="95000"/>
                  <a:lumOff val="5000"/>
                </a:schemeClr>
              </a:solidFill>
            </a:endParaRPr>
          </a:p>
        </p:txBody>
      </p:sp>
    </p:spTree>
    <p:extLst>
      <p:ext uri="{BB962C8B-B14F-4D97-AF65-F5344CB8AC3E}">
        <p14:creationId xmlns:p14="http://schemas.microsoft.com/office/powerpoint/2010/main" val="4877070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2C77C5D-1541-4D4C-8CD9-E4CB2D74FBB4}"/>
              </a:ext>
            </a:extLst>
          </p:cNvPr>
          <p:cNvSpPr>
            <a:spLocks noGrp="1"/>
          </p:cNvSpPr>
          <p:nvPr>
            <p:ph type="title"/>
          </p:nvPr>
        </p:nvSpPr>
        <p:spPr>
          <a:xfrm>
            <a:off x="838200" y="506829"/>
            <a:ext cx="10515600" cy="1325563"/>
          </a:xfrm>
        </p:spPr>
        <p:txBody>
          <a:bodyPr/>
          <a:lstStyle/>
          <a:p>
            <a:r>
              <a:rPr lang="en-US" dirty="0"/>
              <a:t>What is Biodiversity?</a:t>
            </a:r>
          </a:p>
        </p:txBody>
      </p:sp>
      <p:sp>
        <p:nvSpPr>
          <p:cNvPr id="4" name="Text Placeholder 3">
            <a:extLst>
              <a:ext uri="{FF2B5EF4-FFF2-40B4-BE49-F238E27FC236}">
                <a16:creationId xmlns:a16="http://schemas.microsoft.com/office/drawing/2014/main" id="{049B0BE2-2BDB-48DC-AE9B-F3B9BACA8247}"/>
              </a:ext>
            </a:extLst>
          </p:cNvPr>
          <p:cNvSpPr>
            <a:spLocks noGrp="1"/>
          </p:cNvSpPr>
          <p:nvPr>
            <p:ph type="body" sz="quarter" idx="16"/>
          </p:nvPr>
        </p:nvSpPr>
        <p:spPr>
          <a:xfrm>
            <a:off x="607060" y="2499360"/>
            <a:ext cx="10977879" cy="3619124"/>
          </a:xfrm>
          <a:solidFill>
            <a:srgbClr val="F7F1E4">
              <a:alpha val="83000"/>
            </a:srgbClr>
          </a:solidFill>
        </p:spPr>
        <p:txBody>
          <a:bodyPr/>
          <a:lstStyle/>
          <a:p>
            <a:r>
              <a:rPr lang="en-GB" sz="2000" b="0" i="0" dirty="0">
                <a:solidFill>
                  <a:srgbClr val="353C4C"/>
                </a:solidFill>
                <a:effectLst/>
                <a:latin typeface="Libre Franklin" panose="020B0604020202020204" pitchFamily="2" charset="0"/>
              </a:rPr>
              <a:t>Biodiversity is the name we give to the variety of life on our planet, which is the result of billions of years of evolution. It includes all species of animals and plants, and the natural systems that support them. </a:t>
            </a:r>
            <a:endParaRPr lang="en-GB" sz="2000" dirty="0">
              <a:solidFill>
                <a:srgbClr val="353C4C"/>
              </a:solidFill>
              <a:latin typeface="Libre Franklin" panose="020B0604020202020204" pitchFamily="2" charset="0"/>
            </a:endParaRPr>
          </a:p>
          <a:p>
            <a:r>
              <a:rPr lang="en-GB" sz="2000" b="0" i="0" dirty="0">
                <a:solidFill>
                  <a:srgbClr val="353C4C"/>
                </a:solidFill>
                <a:effectLst/>
                <a:latin typeface="Libre Franklin" pitchFamily="2" charset="0"/>
              </a:rPr>
              <a:t>The US National Parks are home to a fascinating range of animals and plants, many of which are rare and protected.</a:t>
            </a:r>
          </a:p>
          <a:p>
            <a:r>
              <a:rPr lang="en-GB" sz="2000" b="0" i="0" dirty="0">
                <a:solidFill>
                  <a:srgbClr val="353C4C"/>
                </a:solidFill>
                <a:effectLst/>
                <a:latin typeface="Libre Franklin" pitchFamily="2" charset="0"/>
              </a:rPr>
              <a:t>However, biodiversity also refers to the ecosystems in our forests, wetlands, mountains, lakes, rivers and agricultural landscapes.</a:t>
            </a:r>
          </a:p>
          <a:p>
            <a:r>
              <a:rPr lang="en-GB" sz="2000" b="0" i="0" dirty="0">
                <a:solidFill>
                  <a:srgbClr val="353C4C"/>
                </a:solidFill>
                <a:effectLst/>
                <a:latin typeface="Libre Franklin" pitchFamily="2" charset="0"/>
              </a:rPr>
              <a:t>Millions of plant and animal species maintain these ecosystems, creating oxygen that we breathe, providing food for us to eat and ultimately ensuring a sustainable planet for future generations.</a:t>
            </a:r>
          </a:p>
          <a:p>
            <a:r>
              <a:rPr lang="en-GB" sz="2000" b="0" i="0" dirty="0">
                <a:solidFill>
                  <a:srgbClr val="353C4C"/>
                </a:solidFill>
                <a:effectLst/>
                <a:latin typeface="Libre Franklin" pitchFamily="2" charset="0"/>
              </a:rPr>
              <a:t>They are essential to human survival.</a:t>
            </a:r>
          </a:p>
        </p:txBody>
      </p:sp>
      <p:sp>
        <p:nvSpPr>
          <p:cNvPr id="2" name="Slide Number Placeholder 1">
            <a:extLst>
              <a:ext uri="{FF2B5EF4-FFF2-40B4-BE49-F238E27FC236}">
                <a16:creationId xmlns:a16="http://schemas.microsoft.com/office/drawing/2014/main" id="{95F1F869-7372-4C01-A626-993295149E3E}"/>
              </a:ext>
            </a:extLst>
          </p:cNvPr>
          <p:cNvSpPr>
            <a:spLocks noGrp="1"/>
          </p:cNvSpPr>
          <p:nvPr>
            <p:ph type="sldNum" sz="quarter" idx="10"/>
          </p:nvPr>
        </p:nvSpPr>
        <p:spPr/>
        <p:txBody>
          <a:bodyPr/>
          <a:lstStyle/>
          <a:p>
            <a:fld id="{D495E168-DA5E-4888-8D8A-92B118324C14}" type="slidenum">
              <a:rPr lang="en-US" smtClean="0"/>
              <a:pPr/>
              <a:t>3</a:t>
            </a:fld>
            <a:endParaRPr lang="en-US" dirty="0"/>
          </a:p>
        </p:txBody>
      </p:sp>
      <p:sp>
        <p:nvSpPr>
          <p:cNvPr id="6" name="Text Placeholder 4">
            <a:extLst>
              <a:ext uri="{FF2B5EF4-FFF2-40B4-BE49-F238E27FC236}">
                <a16:creationId xmlns:a16="http://schemas.microsoft.com/office/drawing/2014/main" id="{0B1D30D1-CB72-C300-ACB3-C54647D98206}"/>
              </a:ext>
            </a:extLst>
          </p:cNvPr>
          <p:cNvSpPr txBox="1">
            <a:spLocks/>
          </p:cNvSpPr>
          <p:nvPr/>
        </p:nvSpPr>
        <p:spPr>
          <a:xfrm>
            <a:off x="2756266" y="1682088"/>
            <a:ext cx="7228909" cy="66573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None/>
            </a:pPr>
            <a:r>
              <a:rPr lang="en-GB" sz="2000" dirty="0">
                <a:solidFill>
                  <a:srgbClr val="CBFF00"/>
                </a:solidFill>
              </a:rPr>
              <a:t>Bio = Life</a:t>
            </a:r>
          </a:p>
          <a:p>
            <a:pPr marL="0" indent="0" algn="ctr">
              <a:lnSpc>
                <a:spcPct val="100000"/>
              </a:lnSpc>
              <a:buNone/>
            </a:pPr>
            <a:r>
              <a:rPr lang="en-GB" sz="2000" dirty="0">
                <a:solidFill>
                  <a:srgbClr val="CBFF00"/>
                </a:solidFill>
              </a:rPr>
              <a:t>Diversity = Variety</a:t>
            </a:r>
            <a:endParaRPr lang="ru-RU" sz="2000" dirty="0">
              <a:solidFill>
                <a:srgbClr val="CBFF00"/>
              </a:solidFill>
            </a:endParaRPr>
          </a:p>
        </p:txBody>
      </p:sp>
    </p:spTree>
    <p:extLst>
      <p:ext uri="{BB962C8B-B14F-4D97-AF65-F5344CB8AC3E}">
        <p14:creationId xmlns:p14="http://schemas.microsoft.com/office/powerpoint/2010/main" val="42439058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A15F11B-2E34-B3B1-F4F0-2E5C87EFA2E7}"/>
              </a:ext>
            </a:extLst>
          </p:cNvPr>
          <p:cNvSpPr>
            <a:spLocks noGrp="1"/>
          </p:cNvSpPr>
          <p:nvPr>
            <p:ph type="sldNum" sz="quarter" idx="10"/>
          </p:nvPr>
        </p:nvSpPr>
        <p:spPr/>
        <p:txBody>
          <a:bodyPr/>
          <a:lstStyle/>
          <a:p>
            <a:fld id="{D495E168-DA5E-4888-8D8A-92B118324C14}" type="slidenum">
              <a:rPr lang="en-US" noProof="0" smtClean="0"/>
              <a:pPr/>
              <a:t>4</a:t>
            </a:fld>
            <a:endParaRPr lang="en-US" noProof="0" dirty="0"/>
          </a:p>
        </p:txBody>
      </p:sp>
      <p:sp>
        <p:nvSpPr>
          <p:cNvPr id="3" name="Footer Placeholder 2">
            <a:extLst>
              <a:ext uri="{FF2B5EF4-FFF2-40B4-BE49-F238E27FC236}">
                <a16:creationId xmlns:a16="http://schemas.microsoft.com/office/drawing/2014/main" id="{9C7B5F86-C026-9323-D666-36096B8E1CA7}"/>
              </a:ext>
            </a:extLst>
          </p:cNvPr>
          <p:cNvSpPr>
            <a:spLocks noGrp="1"/>
          </p:cNvSpPr>
          <p:nvPr>
            <p:ph type="ftr" sz="quarter" idx="12"/>
          </p:nvPr>
        </p:nvSpPr>
        <p:spPr/>
        <p:txBody>
          <a:bodyPr/>
          <a:lstStyle/>
          <a:p>
            <a:r>
              <a:rPr lang="en-US" noProof="0"/>
              <a:t>ADD A FOOTER</a:t>
            </a:r>
            <a:endParaRPr lang="en-US" noProof="0" dirty="0"/>
          </a:p>
        </p:txBody>
      </p:sp>
      <p:sp>
        <p:nvSpPr>
          <p:cNvPr id="4" name="Text Placeholder 3">
            <a:extLst>
              <a:ext uri="{FF2B5EF4-FFF2-40B4-BE49-F238E27FC236}">
                <a16:creationId xmlns:a16="http://schemas.microsoft.com/office/drawing/2014/main" id="{A9D00FAA-63FC-FE57-49DC-7E1D44C75D06}"/>
              </a:ext>
            </a:extLst>
          </p:cNvPr>
          <p:cNvSpPr>
            <a:spLocks noGrp="1"/>
          </p:cNvSpPr>
          <p:nvPr>
            <p:ph type="body" sz="quarter" idx="16"/>
          </p:nvPr>
        </p:nvSpPr>
        <p:spPr/>
        <p:txBody>
          <a:bodyPr/>
          <a:lstStyle/>
          <a:p>
            <a:endParaRPr lang="en-GB"/>
          </a:p>
        </p:txBody>
      </p:sp>
      <p:sp>
        <p:nvSpPr>
          <p:cNvPr id="5" name="Title 4">
            <a:extLst>
              <a:ext uri="{FF2B5EF4-FFF2-40B4-BE49-F238E27FC236}">
                <a16:creationId xmlns:a16="http://schemas.microsoft.com/office/drawing/2014/main" id="{5E7D4A15-36B7-84B5-5538-114115490F22}"/>
              </a:ext>
            </a:extLst>
          </p:cNvPr>
          <p:cNvSpPr>
            <a:spLocks noGrp="1"/>
          </p:cNvSpPr>
          <p:nvPr>
            <p:ph type="title"/>
          </p:nvPr>
        </p:nvSpPr>
        <p:spPr/>
        <p:txBody>
          <a:bodyPr>
            <a:normAutofit/>
          </a:bodyPr>
          <a:lstStyle/>
          <a:p>
            <a:r>
              <a:rPr lang="en-GB" dirty="0"/>
              <a:t>USA National Parks</a:t>
            </a:r>
          </a:p>
        </p:txBody>
      </p:sp>
      <p:sp>
        <p:nvSpPr>
          <p:cNvPr id="6" name="Text Placeholder 3">
            <a:extLst>
              <a:ext uri="{FF2B5EF4-FFF2-40B4-BE49-F238E27FC236}">
                <a16:creationId xmlns:a16="http://schemas.microsoft.com/office/drawing/2014/main" id="{E4AEF055-67F8-66A2-F6CD-0AF8FF65C91E}"/>
              </a:ext>
            </a:extLst>
          </p:cNvPr>
          <p:cNvSpPr txBox="1">
            <a:spLocks/>
          </p:cNvSpPr>
          <p:nvPr/>
        </p:nvSpPr>
        <p:spPr>
          <a:xfrm>
            <a:off x="607060" y="2743200"/>
            <a:ext cx="10977879" cy="3375283"/>
          </a:xfrm>
          <a:prstGeom prst="rect">
            <a:avLst/>
          </a:prstGeom>
          <a:solidFill>
            <a:srgbClr val="F7F1E4">
              <a:alpha val="83000"/>
            </a:srgbClr>
          </a:solidFill>
        </p:spPr>
        <p:txBody>
          <a:bodyPr vert="horz" lIns="0" tIns="45720" rIns="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300" b="0" i="0" kern="1200">
                <a:solidFill>
                  <a:schemeClr val="bg2"/>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800" b="1" i="1" kern="1200">
                <a:solidFill>
                  <a:schemeClr val="tx2"/>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i="1" kern="1200">
                <a:solidFill>
                  <a:schemeClr val="tx2"/>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b="1" i="1" kern="1200">
                <a:solidFill>
                  <a:schemeClr val="tx2"/>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b="1" i="1"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sz="2000" dirty="0">
              <a:solidFill>
                <a:srgbClr val="353C4C"/>
              </a:solidFill>
              <a:latin typeface="Libre Franklin" pitchFamily="2" charset="0"/>
            </a:endParaRPr>
          </a:p>
          <a:p>
            <a:r>
              <a:rPr lang="en-GB" sz="2000" dirty="0">
                <a:solidFill>
                  <a:srgbClr val="353C4C"/>
                </a:solidFill>
                <a:latin typeface="Libre Franklin" pitchFamily="2" charset="0"/>
              </a:rPr>
              <a:t>The United States has 63 national parks. </a:t>
            </a:r>
          </a:p>
          <a:p>
            <a:r>
              <a:rPr lang="en-GB" sz="2000" dirty="0">
                <a:solidFill>
                  <a:srgbClr val="353C4C"/>
                </a:solidFill>
                <a:latin typeface="Libre Franklin" pitchFamily="2" charset="0"/>
              </a:rPr>
              <a:t>These are designated protected areas operated by the National Park Service.  National parks are designated for their natural beauty, unique geological features, diverse ecosystems and recreational opportunities. </a:t>
            </a:r>
          </a:p>
          <a:p>
            <a:r>
              <a:rPr lang="en-GB" sz="2000" dirty="0">
                <a:solidFill>
                  <a:srgbClr val="353C4C"/>
                </a:solidFill>
                <a:latin typeface="Libre Franklin" pitchFamily="2" charset="0"/>
              </a:rPr>
              <a:t>The national parks are found within 30 states and stretch for millions of acres through arid deserts, forests, icy mountains, and the crystalline waters of the tropics. </a:t>
            </a:r>
          </a:p>
          <a:p>
            <a:r>
              <a:rPr lang="en-GB" sz="2000" dirty="0">
                <a:solidFill>
                  <a:srgbClr val="353C4C"/>
                </a:solidFill>
                <a:latin typeface="Libre Franklin" pitchFamily="2" charset="0"/>
              </a:rPr>
              <a:t>The 63 national parks in the United States draw millions of visitors a year to unique natural wonders and unforgettable terrains.</a:t>
            </a:r>
          </a:p>
        </p:txBody>
      </p:sp>
    </p:spTree>
    <p:extLst>
      <p:ext uri="{BB962C8B-B14F-4D97-AF65-F5344CB8AC3E}">
        <p14:creationId xmlns:p14="http://schemas.microsoft.com/office/powerpoint/2010/main" val="18788237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93D545-C417-48EA-9543-078BF8EB641C}"/>
              </a:ext>
            </a:extLst>
          </p:cNvPr>
          <p:cNvSpPr>
            <a:spLocks noGrp="1"/>
          </p:cNvSpPr>
          <p:nvPr>
            <p:ph type="title"/>
          </p:nvPr>
        </p:nvSpPr>
        <p:spPr/>
        <p:txBody>
          <a:bodyPr/>
          <a:lstStyle/>
          <a:p>
            <a:r>
              <a:rPr lang="en-US" dirty="0"/>
              <a:t>Our Data</a:t>
            </a:r>
          </a:p>
        </p:txBody>
      </p:sp>
      <p:sp>
        <p:nvSpPr>
          <p:cNvPr id="5" name="Text Placeholder 4">
            <a:extLst>
              <a:ext uri="{FF2B5EF4-FFF2-40B4-BE49-F238E27FC236}">
                <a16:creationId xmlns:a16="http://schemas.microsoft.com/office/drawing/2014/main" id="{099A8D28-D968-408D-AA5E-1B16F071D7DF}"/>
              </a:ext>
            </a:extLst>
          </p:cNvPr>
          <p:cNvSpPr>
            <a:spLocks noGrp="1"/>
          </p:cNvSpPr>
          <p:nvPr>
            <p:ph type="body" sz="quarter" idx="13"/>
          </p:nvPr>
        </p:nvSpPr>
        <p:spPr>
          <a:xfrm>
            <a:off x="841248" y="2136036"/>
            <a:ext cx="5285914" cy="434444"/>
          </a:xfrm>
        </p:spPr>
        <p:txBody>
          <a:bodyPr/>
          <a:lstStyle/>
          <a:p>
            <a:r>
              <a:rPr lang="en-US" dirty="0"/>
              <a:t>2 CSV files - Parks and Species</a:t>
            </a:r>
          </a:p>
        </p:txBody>
      </p:sp>
      <p:sp>
        <p:nvSpPr>
          <p:cNvPr id="6" name="Text Placeholder 5">
            <a:extLst>
              <a:ext uri="{FF2B5EF4-FFF2-40B4-BE49-F238E27FC236}">
                <a16:creationId xmlns:a16="http://schemas.microsoft.com/office/drawing/2014/main" id="{7E54AC28-9C3E-4734-B2BB-5EC5F60F5559}"/>
              </a:ext>
            </a:extLst>
          </p:cNvPr>
          <p:cNvSpPr>
            <a:spLocks noGrp="1"/>
          </p:cNvSpPr>
          <p:nvPr>
            <p:ph type="body" sz="quarter" idx="15"/>
          </p:nvPr>
        </p:nvSpPr>
        <p:spPr/>
        <p:txBody>
          <a:bodyPr>
            <a:normAutofit fontScale="92500" lnSpcReduction="20000"/>
          </a:bodyPr>
          <a:lstStyle/>
          <a:p>
            <a:r>
              <a:rPr lang="en-US" dirty="0"/>
              <a:t>We obtained our data from </a:t>
            </a:r>
            <a:r>
              <a:rPr lang="en-GB" dirty="0">
                <a:hlinkClick r:id="rId3">
                  <a:extLst>
                    <a:ext uri="{A12FA001-AC4F-418D-AE19-62706E023703}">
                      <ahyp:hlinkClr xmlns:ahyp="http://schemas.microsoft.com/office/drawing/2018/hyperlinkcolor" val="tx"/>
                    </a:ext>
                  </a:extLst>
                </a:hlinkClick>
              </a:rPr>
              <a:t>Biodiversity in National Parks | Kaggle</a:t>
            </a:r>
            <a:endParaRPr lang="en-US" dirty="0"/>
          </a:p>
          <a:p>
            <a:r>
              <a:rPr lang="en-US" dirty="0"/>
              <a:t>We selected these data files to learn more about the National Parks in the US, where they are located and the species that live within them. </a:t>
            </a:r>
          </a:p>
          <a:p>
            <a:pPr algn="l"/>
            <a:r>
              <a:rPr lang="en-US" dirty="0"/>
              <a:t>When researching the data, we learnt many things including </a:t>
            </a:r>
            <a:r>
              <a:rPr lang="en-GB" b="0" i="0" dirty="0">
                <a:effectLst/>
              </a:rPr>
              <a:t>loss of plant and animal species over time has always occurred, but the current pace of extinction is roughly 1,000 times higher than the natural rate.</a:t>
            </a:r>
          </a:p>
          <a:p>
            <a:pPr algn="l"/>
            <a:r>
              <a:rPr lang="en-GB" b="0" i="0" dirty="0">
                <a:effectLst/>
              </a:rPr>
              <a:t>Reasons for this include climate change, pollution, habitat destruction, over-exploitation of natural resources, introduction of invasive species and an increase in intensive agriculture.</a:t>
            </a:r>
          </a:p>
          <a:p>
            <a:endParaRPr lang="en-US" dirty="0"/>
          </a:p>
          <a:p>
            <a:endParaRPr lang="en-US" dirty="0"/>
          </a:p>
        </p:txBody>
      </p:sp>
      <p:sp>
        <p:nvSpPr>
          <p:cNvPr id="3" name="Slide Number Placeholder 2">
            <a:extLst>
              <a:ext uri="{FF2B5EF4-FFF2-40B4-BE49-F238E27FC236}">
                <a16:creationId xmlns:a16="http://schemas.microsoft.com/office/drawing/2014/main" id="{4D492004-FF5A-486F-BD35-52AACB74C659}"/>
              </a:ext>
            </a:extLst>
          </p:cNvPr>
          <p:cNvSpPr>
            <a:spLocks noGrp="1"/>
          </p:cNvSpPr>
          <p:nvPr>
            <p:ph type="sldNum" sz="quarter" idx="10"/>
          </p:nvPr>
        </p:nvSpPr>
        <p:spPr/>
        <p:txBody>
          <a:bodyPr/>
          <a:lstStyle/>
          <a:p>
            <a:fld id="{D495E168-DA5E-4888-8D8A-92B118324C14}" type="slidenum">
              <a:rPr lang="en-US" smtClean="0"/>
              <a:pPr/>
              <a:t>5</a:t>
            </a:fld>
            <a:endParaRPr lang="en-US" dirty="0"/>
          </a:p>
        </p:txBody>
      </p:sp>
    </p:spTree>
    <p:extLst>
      <p:ext uri="{BB962C8B-B14F-4D97-AF65-F5344CB8AC3E}">
        <p14:creationId xmlns:p14="http://schemas.microsoft.com/office/powerpoint/2010/main" val="37335236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E1BA9B4B-C586-4B6B-8142-E49AC2D37AD1}"/>
              </a:ext>
            </a:extLst>
          </p:cNvPr>
          <p:cNvSpPr>
            <a:spLocks noGrp="1"/>
          </p:cNvSpPr>
          <p:nvPr>
            <p:ph type="title"/>
          </p:nvPr>
        </p:nvSpPr>
        <p:spPr/>
        <p:txBody>
          <a:bodyPr/>
          <a:lstStyle/>
          <a:p>
            <a:r>
              <a:rPr lang="en-GB" dirty="0"/>
              <a:t>Did you know…</a:t>
            </a:r>
          </a:p>
        </p:txBody>
      </p:sp>
      <p:sp>
        <p:nvSpPr>
          <p:cNvPr id="3" name="Footer Placeholder 2">
            <a:extLst>
              <a:ext uri="{FF2B5EF4-FFF2-40B4-BE49-F238E27FC236}">
                <a16:creationId xmlns:a16="http://schemas.microsoft.com/office/drawing/2014/main" id="{0CEF9153-8777-40BE-856A-F36D008F5B26}"/>
              </a:ext>
            </a:extLst>
          </p:cNvPr>
          <p:cNvSpPr>
            <a:spLocks noGrp="1"/>
          </p:cNvSpPr>
          <p:nvPr>
            <p:ph type="ftr" sz="quarter" idx="12"/>
          </p:nvPr>
        </p:nvSpPr>
        <p:spPr/>
        <p:txBody>
          <a:bodyPr/>
          <a:lstStyle/>
          <a:p>
            <a:r>
              <a:rPr lang="en-US" dirty="0"/>
              <a:t>ADD A FOOTER</a:t>
            </a:r>
          </a:p>
        </p:txBody>
      </p:sp>
      <p:sp>
        <p:nvSpPr>
          <p:cNvPr id="2" name="Slide Number Placeholder 1">
            <a:extLst>
              <a:ext uri="{FF2B5EF4-FFF2-40B4-BE49-F238E27FC236}">
                <a16:creationId xmlns:a16="http://schemas.microsoft.com/office/drawing/2014/main" id="{4132B1B3-C6FB-4075-BF96-89BEEBC1E9E3}"/>
              </a:ext>
            </a:extLst>
          </p:cNvPr>
          <p:cNvSpPr>
            <a:spLocks noGrp="1"/>
          </p:cNvSpPr>
          <p:nvPr>
            <p:ph type="sldNum" sz="quarter" idx="10"/>
          </p:nvPr>
        </p:nvSpPr>
        <p:spPr/>
        <p:txBody>
          <a:bodyPr/>
          <a:lstStyle/>
          <a:p>
            <a:fld id="{D495E168-DA5E-4888-8D8A-92B118324C14}" type="slidenum">
              <a:rPr lang="en-US" smtClean="0"/>
              <a:pPr/>
              <a:t>6</a:t>
            </a:fld>
            <a:endParaRPr lang="en-US" dirty="0"/>
          </a:p>
        </p:txBody>
      </p:sp>
      <p:sp>
        <p:nvSpPr>
          <p:cNvPr id="5" name="Text Placeholder 4">
            <a:extLst>
              <a:ext uri="{FF2B5EF4-FFF2-40B4-BE49-F238E27FC236}">
                <a16:creationId xmlns:a16="http://schemas.microsoft.com/office/drawing/2014/main" id="{323DE602-7BCD-C7EE-68A3-F4F59695FD9A}"/>
              </a:ext>
            </a:extLst>
          </p:cNvPr>
          <p:cNvSpPr txBox="1">
            <a:spLocks/>
          </p:cNvSpPr>
          <p:nvPr/>
        </p:nvSpPr>
        <p:spPr>
          <a:xfrm>
            <a:off x="838200" y="1773228"/>
            <a:ext cx="10619232" cy="43444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b="1" dirty="0">
                <a:solidFill>
                  <a:schemeClr val="tx2">
                    <a:lumMod val="60000"/>
                    <a:lumOff val="40000"/>
                  </a:schemeClr>
                </a:solidFill>
              </a:rPr>
              <a:t>There are three types of biodiversity…</a:t>
            </a:r>
          </a:p>
        </p:txBody>
      </p:sp>
      <p:sp>
        <p:nvSpPr>
          <p:cNvPr id="6" name="Oval 5">
            <a:extLst>
              <a:ext uri="{FF2B5EF4-FFF2-40B4-BE49-F238E27FC236}">
                <a16:creationId xmlns:a16="http://schemas.microsoft.com/office/drawing/2014/main" id="{2B3C431E-E1FA-882D-FED7-FA2A5300570C}"/>
              </a:ext>
            </a:extLst>
          </p:cNvPr>
          <p:cNvSpPr/>
          <p:nvPr/>
        </p:nvSpPr>
        <p:spPr>
          <a:xfrm>
            <a:off x="1307592" y="2460516"/>
            <a:ext cx="2458720" cy="1249680"/>
          </a:xfrm>
          <a:prstGeom prst="ellipse">
            <a:avLst/>
          </a:prstGeom>
          <a:solidFill>
            <a:schemeClr val="bg2"/>
          </a:solidFill>
          <a:ln w="12700" cap="flat">
            <a:noFill/>
            <a:prstDash val="solid"/>
            <a:miter/>
          </a:ln>
        </p:spPr>
        <p:txBody>
          <a:bodyPr rtlCol="0" anchor="ctr"/>
          <a:lstStyle/>
          <a:p>
            <a:pPr algn="l"/>
            <a:endParaRPr lang="en-GB" dirty="0"/>
          </a:p>
        </p:txBody>
      </p:sp>
      <p:sp>
        <p:nvSpPr>
          <p:cNvPr id="7" name="Oval 6">
            <a:extLst>
              <a:ext uri="{FF2B5EF4-FFF2-40B4-BE49-F238E27FC236}">
                <a16:creationId xmlns:a16="http://schemas.microsoft.com/office/drawing/2014/main" id="{7B3AFA85-39A3-5DE2-C626-AC2F61134B30}"/>
              </a:ext>
            </a:extLst>
          </p:cNvPr>
          <p:cNvSpPr/>
          <p:nvPr/>
        </p:nvSpPr>
        <p:spPr>
          <a:xfrm>
            <a:off x="8074152" y="2460516"/>
            <a:ext cx="2458720" cy="1249680"/>
          </a:xfrm>
          <a:prstGeom prst="ellipse">
            <a:avLst/>
          </a:prstGeom>
          <a:solidFill>
            <a:schemeClr val="bg2"/>
          </a:solidFill>
          <a:ln w="12700" cap="flat">
            <a:noFill/>
            <a:prstDash val="solid"/>
            <a:miter/>
          </a:ln>
        </p:spPr>
        <p:txBody>
          <a:bodyPr rtlCol="0" anchor="ctr"/>
          <a:lstStyle/>
          <a:p>
            <a:pPr algn="l"/>
            <a:endParaRPr lang="en-GB" dirty="0"/>
          </a:p>
        </p:txBody>
      </p:sp>
      <p:sp>
        <p:nvSpPr>
          <p:cNvPr id="8" name="Oval 7">
            <a:extLst>
              <a:ext uri="{FF2B5EF4-FFF2-40B4-BE49-F238E27FC236}">
                <a16:creationId xmlns:a16="http://schemas.microsoft.com/office/drawing/2014/main" id="{9D7993AE-2753-3DC8-FA59-A400BDF104BF}"/>
              </a:ext>
            </a:extLst>
          </p:cNvPr>
          <p:cNvSpPr/>
          <p:nvPr/>
        </p:nvSpPr>
        <p:spPr>
          <a:xfrm>
            <a:off x="4690872" y="2460516"/>
            <a:ext cx="2458720" cy="1249680"/>
          </a:xfrm>
          <a:prstGeom prst="ellipse">
            <a:avLst/>
          </a:prstGeom>
          <a:solidFill>
            <a:schemeClr val="bg2"/>
          </a:solidFill>
          <a:ln w="12700" cap="flat">
            <a:noFill/>
            <a:prstDash val="solid"/>
            <a:miter/>
          </a:ln>
        </p:spPr>
        <p:txBody>
          <a:bodyPr rtlCol="0" anchor="ctr"/>
          <a:lstStyle/>
          <a:p>
            <a:pPr algn="l"/>
            <a:endParaRPr lang="en-GB" dirty="0"/>
          </a:p>
        </p:txBody>
      </p:sp>
      <p:sp>
        <p:nvSpPr>
          <p:cNvPr id="10" name="TextBox 9">
            <a:extLst>
              <a:ext uri="{FF2B5EF4-FFF2-40B4-BE49-F238E27FC236}">
                <a16:creationId xmlns:a16="http://schemas.microsoft.com/office/drawing/2014/main" id="{EA9E1242-8D45-99BD-BAB1-2562F031D55C}"/>
              </a:ext>
            </a:extLst>
          </p:cNvPr>
          <p:cNvSpPr txBox="1"/>
          <p:nvPr/>
        </p:nvSpPr>
        <p:spPr>
          <a:xfrm>
            <a:off x="1371213" y="2866137"/>
            <a:ext cx="2326640" cy="400110"/>
          </a:xfrm>
          <a:prstGeom prst="rect">
            <a:avLst/>
          </a:prstGeom>
          <a:noFill/>
        </p:spPr>
        <p:txBody>
          <a:bodyPr wrap="square" rtlCol="0">
            <a:spAutoFit/>
          </a:bodyPr>
          <a:lstStyle/>
          <a:p>
            <a:r>
              <a:rPr lang="en-GB" sz="2000" b="1" dirty="0">
                <a:solidFill>
                  <a:schemeClr val="bg1"/>
                </a:solidFill>
              </a:rPr>
              <a:t>Diversity of Species</a:t>
            </a:r>
          </a:p>
        </p:txBody>
      </p:sp>
      <p:sp>
        <p:nvSpPr>
          <p:cNvPr id="11" name="TextBox 10">
            <a:extLst>
              <a:ext uri="{FF2B5EF4-FFF2-40B4-BE49-F238E27FC236}">
                <a16:creationId xmlns:a16="http://schemas.microsoft.com/office/drawing/2014/main" id="{0732E9F9-2C4C-3CBD-44A3-F2D29141925C}"/>
              </a:ext>
            </a:extLst>
          </p:cNvPr>
          <p:cNvSpPr txBox="1"/>
          <p:nvPr/>
        </p:nvSpPr>
        <p:spPr>
          <a:xfrm>
            <a:off x="8206232" y="2866137"/>
            <a:ext cx="2326640" cy="400110"/>
          </a:xfrm>
          <a:prstGeom prst="rect">
            <a:avLst/>
          </a:prstGeom>
          <a:noFill/>
        </p:spPr>
        <p:txBody>
          <a:bodyPr wrap="square" rtlCol="0">
            <a:spAutoFit/>
          </a:bodyPr>
          <a:lstStyle/>
          <a:p>
            <a:r>
              <a:rPr lang="en-GB" sz="2000" b="1" dirty="0">
                <a:solidFill>
                  <a:schemeClr val="bg1"/>
                </a:solidFill>
              </a:rPr>
              <a:t>Diversity of Genes</a:t>
            </a:r>
          </a:p>
        </p:txBody>
      </p:sp>
      <p:sp>
        <p:nvSpPr>
          <p:cNvPr id="12" name="TextBox 11">
            <a:extLst>
              <a:ext uri="{FF2B5EF4-FFF2-40B4-BE49-F238E27FC236}">
                <a16:creationId xmlns:a16="http://schemas.microsoft.com/office/drawing/2014/main" id="{253AD5B1-B729-6BA2-FBB3-1B3E96326E87}"/>
              </a:ext>
            </a:extLst>
          </p:cNvPr>
          <p:cNvSpPr txBox="1"/>
          <p:nvPr/>
        </p:nvSpPr>
        <p:spPr>
          <a:xfrm>
            <a:off x="4622413" y="2866137"/>
            <a:ext cx="2659260" cy="400110"/>
          </a:xfrm>
          <a:prstGeom prst="rect">
            <a:avLst/>
          </a:prstGeom>
          <a:noFill/>
        </p:spPr>
        <p:txBody>
          <a:bodyPr wrap="square" rtlCol="0">
            <a:spAutoFit/>
          </a:bodyPr>
          <a:lstStyle/>
          <a:p>
            <a:r>
              <a:rPr lang="en-GB" sz="2000" b="1" dirty="0">
                <a:solidFill>
                  <a:schemeClr val="bg1"/>
                </a:solidFill>
              </a:rPr>
              <a:t>Diversity of Ecosystem</a:t>
            </a:r>
          </a:p>
        </p:txBody>
      </p:sp>
      <p:pic>
        <p:nvPicPr>
          <p:cNvPr id="2050" name="Picture 2" descr="KR6XGE Close up of a selection of colourful butterflies and beetles in a display case at a museum.">
            <a:extLst>
              <a:ext uri="{FF2B5EF4-FFF2-40B4-BE49-F238E27FC236}">
                <a16:creationId xmlns:a16="http://schemas.microsoft.com/office/drawing/2014/main" id="{5DEBCE5D-A37D-FBE7-4A36-F1FA1D8539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9471" y="3889004"/>
            <a:ext cx="2857500" cy="19050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The rich habitats of the Gulf of Mexico help make it one of the most ecologically and economically productive bodies of water in the world. Its environments range from sandy, ever-shifting barrier islands to muddy, tide-washed marshes, from frigid dark zones miles deep to immense islands of floating seaweed. Even before the Deepwater Horizon rig explosion on April 20, 2010, which spewed millions of barrels of oil into the water, the Gulf was battling serious problems, including overfishing, extensive wetlands loss, and a huge oxygen-starved &quot;dead zone&quot; at the mouth of the Mississippi River. The oil spill is affecting every habitat, testing the Gulf's resilience.">
            <a:extLst>
              <a:ext uri="{FF2B5EF4-FFF2-40B4-BE49-F238E27FC236}">
                <a16:creationId xmlns:a16="http://schemas.microsoft.com/office/drawing/2014/main" id="{CD40441C-D633-1AD8-541C-20C88C9DA95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23293" y="3868144"/>
            <a:ext cx="2857500" cy="192586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Gene writing: The future of genetic medicine?">
            <a:extLst>
              <a:ext uri="{FF2B5EF4-FFF2-40B4-BE49-F238E27FC236}">
                <a16:creationId xmlns:a16="http://schemas.microsoft.com/office/drawing/2014/main" id="{15F9B82E-5740-8597-3A5B-49B4B02344F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97115" y="3868144"/>
            <a:ext cx="2963710" cy="19258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96422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8B51AE-252F-4958-A1E9-67C57179FF35}"/>
              </a:ext>
            </a:extLst>
          </p:cNvPr>
          <p:cNvSpPr>
            <a:spLocks noGrp="1"/>
          </p:cNvSpPr>
          <p:nvPr>
            <p:ph type="title"/>
          </p:nvPr>
        </p:nvSpPr>
        <p:spPr>
          <a:xfrm>
            <a:off x="838200" y="941060"/>
            <a:ext cx="5320386" cy="782638"/>
          </a:xfrm>
        </p:spPr>
        <p:txBody>
          <a:bodyPr>
            <a:normAutofit fontScale="90000"/>
          </a:bodyPr>
          <a:lstStyle/>
          <a:p>
            <a:pPr algn="ctr"/>
            <a:r>
              <a:rPr lang="en-US" dirty="0"/>
              <a:t>Data Transformation and Loading</a:t>
            </a:r>
          </a:p>
        </p:txBody>
      </p:sp>
      <p:sp>
        <p:nvSpPr>
          <p:cNvPr id="5" name="Text Placeholder 4">
            <a:extLst>
              <a:ext uri="{FF2B5EF4-FFF2-40B4-BE49-F238E27FC236}">
                <a16:creationId xmlns:a16="http://schemas.microsoft.com/office/drawing/2014/main" id="{235F389B-861B-485A-AD81-A9172882D97D}"/>
              </a:ext>
            </a:extLst>
          </p:cNvPr>
          <p:cNvSpPr>
            <a:spLocks noGrp="1"/>
          </p:cNvSpPr>
          <p:nvPr>
            <p:ph type="body" sz="quarter" idx="13"/>
          </p:nvPr>
        </p:nvSpPr>
        <p:spPr/>
        <p:txBody>
          <a:bodyPr>
            <a:normAutofit/>
          </a:bodyPr>
          <a:lstStyle/>
          <a:p>
            <a:r>
              <a:rPr lang="en-US" dirty="0"/>
              <a:t>Technologies used: Python 3 and SQL</a:t>
            </a:r>
          </a:p>
        </p:txBody>
      </p:sp>
      <p:sp>
        <p:nvSpPr>
          <p:cNvPr id="6" name="Text Placeholder 5">
            <a:extLst>
              <a:ext uri="{FF2B5EF4-FFF2-40B4-BE49-F238E27FC236}">
                <a16:creationId xmlns:a16="http://schemas.microsoft.com/office/drawing/2014/main" id="{A1FE0C33-CECE-4322-A29C-AEA87CDB13E3}"/>
              </a:ext>
            </a:extLst>
          </p:cNvPr>
          <p:cNvSpPr>
            <a:spLocks noGrp="1"/>
          </p:cNvSpPr>
          <p:nvPr>
            <p:ph type="body" sz="quarter" idx="15"/>
          </p:nvPr>
        </p:nvSpPr>
        <p:spPr>
          <a:xfrm>
            <a:off x="6817897" y="1125545"/>
            <a:ext cx="4707842" cy="1719255"/>
          </a:xfrm>
        </p:spPr>
        <p:txBody>
          <a:bodyPr>
            <a:normAutofit/>
          </a:bodyPr>
          <a:lstStyle/>
          <a:p>
            <a:r>
              <a:rPr lang="en-US" dirty="0"/>
              <a:t>After downloading our data, we cleaned both files by removing any columns that did not provide us with any relevant information.</a:t>
            </a:r>
          </a:p>
          <a:p>
            <a:r>
              <a:rPr lang="en-US" dirty="0"/>
              <a:t>We also removed any rows that had missing data.</a:t>
            </a:r>
          </a:p>
          <a:p>
            <a:r>
              <a:rPr lang="en-US" dirty="0"/>
              <a:t>We then used SQL to housed our cleaned information within 2 tables.</a:t>
            </a:r>
          </a:p>
        </p:txBody>
      </p:sp>
      <p:sp>
        <p:nvSpPr>
          <p:cNvPr id="4" name="Footer Placeholder 3">
            <a:extLst>
              <a:ext uri="{FF2B5EF4-FFF2-40B4-BE49-F238E27FC236}">
                <a16:creationId xmlns:a16="http://schemas.microsoft.com/office/drawing/2014/main" id="{600D8D83-8EE8-4757-A48D-197DCB8CB8ED}"/>
              </a:ext>
            </a:extLst>
          </p:cNvPr>
          <p:cNvSpPr>
            <a:spLocks noGrp="1"/>
          </p:cNvSpPr>
          <p:nvPr>
            <p:ph type="ftr" sz="quarter" idx="12"/>
          </p:nvPr>
        </p:nvSpPr>
        <p:spPr/>
        <p:txBody>
          <a:bodyPr/>
          <a:lstStyle/>
          <a:p>
            <a:r>
              <a:rPr lang="en-US" dirty="0"/>
              <a:t>ADD A FOOTER</a:t>
            </a:r>
          </a:p>
        </p:txBody>
      </p:sp>
      <p:sp>
        <p:nvSpPr>
          <p:cNvPr id="3" name="Slide Number Placeholder 2">
            <a:extLst>
              <a:ext uri="{FF2B5EF4-FFF2-40B4-BE49-F238E27FC236}">
                <a16:creationId xmlns:a16="http://schemas.microsoft.com/office/drawing/2014/main" id="{077CBD36-E928-427F-BCF4-3FF2B77D4C0D}"/>
              </a:ext>
            </a:extLst>
          </p:cNvPr>
          <p:cNvSpPr>
            <a:spLocks noGrp="1"/>
          </p:cNvSpPr>
          <p:nvPr>
            <p:ph type="sldNum" sz="quarter" idx="10"/>
          </p:nvPr>
        </p:nvSpPr>
        <p:spPr/>
        <p:txBody>
          <a:bodyPr/>
          <a:lstStyle/>
          <a:p>
            <a:fld id="{D495E168-DA5E-4888-8D8A-92B118324C14}" type="slidenum">
              <a:rPr lang="en-US" smtClean="0"/>
              <a:pPr/>
              <a:t>7</a:t>
            </a:fld>
            <a:endParaRPr lang="en-US" dirty="0"/>
          </a:p>
        </p:txBody>
      </p:sp>
      <p:pic>
        <p:nvPicPr>
          <p:cNvPr id="8" name="Picture 7" descr="Graphical user interface, application, chat or text message&#10;&#10;Description automatically generated">
            <a:extLst>
              <a:ext uri="{FF2B5EF4-FFF2-40B4-BE49-F238E27FC236}">
                <a16:creationId xmlns:a16="http://schemas.microsoft.com/office/drawing/2014/main" id="{09017FC4-CF02-4ACA-E10C-F3D2D71BE1A7}"/>
              </a:ext>
            </a:extLst>
          </p:cNvPr>
          <p:cNvPicPr>
            <a:picLocks noChangeAspect="1"/>
          </p:cNvPicPr>
          <p:nvPr/>
        </p:nvPicPr>
        <p:blipFill>
          <a:blip r:embed="rId3"/>
          <a:stretch>
            <a:fillRect/>
          </a:stretch>
        </p:blipFill>
        <p:spPr>
          <a:xfrm>
            <a:off x="547913" y="2991714"/>
            <a:ext cx="6269984" cy="3077819"/>
          </a:xfrm>
          <a:prstGeom prst="rect">
            <a:avLst/>
          </a:prstGeom>
        </p:spPr>
      </p:pic>
    </p:spTree>
    <p:extLst>
      <p:ext uri="{BB962C8B-B14F-4D97-AF65-F5344CB8AC3E}">
        <p14:creationId xmlns:p14="http://schemas.microsoft.com/office/powerpoint/2010/main" val="26365844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E1BA9B4B-C586-4B6B-8142-E49AC2D37AD1}"/>
              </a:ext>
            </a:extLst>
          </p:cNvPr>
          <p:cNvSpPr>
            <a:spLocks noGrp="1"/>
          </p:cNvSpPr>
          <p:nvPr>
            <p:ph type="title"/>
          </p:nvPr>
        </p:nvSpPr>
        <p:spPr/>
        <p:txBody>
          <a:bodyPr/>
          <a:lstStyle/>
          <a:p>
            <a:r>
              <a:rPr lang="en-US" dirty="0"/>
              <a:t>Planning our </a:t>
            </a:r>
            <a:r>
              <a:rPr lang="en-GB" dirty="0"/>
              <a:t>Visualisations</a:t>
            </a:r>
          </a:p>
        </p:txBody>
      </p:sp>
      <p:sp>
        <p:nvSpPr>
          <p:cNvPr id="4" name="Text Placeholder 3">
            <a:extLst>
              <a:ext uri="{FF2B5EF4-FFF2-40B4-BE49-F238E27FC236}">
                <a16:creationId xmlns:a16="http://schemas.microsoft.com/office/drawing/2014/main" id="{D3BFCB07-6C49-4FD9-A60E-365443B88FE2}"/>
              </a:ext>
            </a:extLst>
          </p:cNvPr>
          <p:cNvSpPr>
            <a:spLocks noGrp="1"/>
          </p:cNvSpPr>
          <p:nvPr>
            <p:ph type="body" idx="1"/>
          </p:nvPr>
        </p:nvSpPr>
        <p:spPr>
          <a:xfrm>
            <a:off x="1159649" y="2144940"/>
            <a:ext cx="1908671" cy="454353"/>
          </a:xfrm>
        </p:spPr>
        <p:txBody>
          <a:bodyPr/>
          <a:lstStyle/>
          <a:p>
            <a:r>
              <a:rPr lang="en-US" dirty="0"/>
              <a:t>Discussion</a:t>
            </a:r>
          </a:p>
        </p:txBody>
      </p:sp>
      <p:sp>
        <p:nvSpPr>
          <p:cNvPr id="7" name="Text Placeholder 6">
            <a:extLst>
              <a:ext uri="{FF2B5EF4-FFF2-40B4-BE49-F238E27FC236}">
                <a16:creationId xmlns:a16="http://schemas.microsoft.com/office/drawing/2014/main" id="{3FC3CF09-BAFF-4590-A12C-E378DFF1DA5E}"/>
              </a:ext>
            </a:extLst>
          </p:cNvPr>
          <p:cNvSpPr>
            <a:spLocks noGrp="1"/>
          </p:cNvSpPr>
          <p:nvPr>
            <p:ph type="body" sz="quarter" idx="20"/>
          </p:nvPr>
        </p:nvSpPr>
        <p:spPr>
          <a:xfrm>
            <a:off x="3205153" y="1969280"/>
            <a:ext cx="3551248" cy="1079232"/>
          </a:xfrm>
        </p:spPr>
        <p:txBody>
          <a:bodyPr>
            <a:normAutofit/>
          </a:bodyPr>
          <a:lstStyle/>
          <a:p>
            <a:r>
              <a:rPr lang="en-US" dirty="0"/>
              <a:t>We started off by discussing at what information we can get out of our data and the different ways we can display and </a:t>
            </a:r>
            <a:r>
              <a:rPr lang="en-GB" dirty="0"/>
              <a:t>visualise</a:t>
            </a:r>
            <a:r>
              <a:rPr lang="en-US" dirty="0"/>
              <a:t> the data. </a:t>
            </a:r>
          </a:p>
        </p:txBody>
      </p:sp>
      <p:sp>
        <p:nvSpPr>
          <p:cNvPr id="6" name="Text Placeholder 5">
            <a:extLst>
              <a:ext uri="{FF2B5EF4-FFF2-40B4-BE49-F238E27FC236}">
                <a16:creationId xmlns:a16="http://schemas.microsoft.com/office/drawing/2014/main" id="{349249DA-4230-416D-838C-A72D2E7CADA4}"/>
              </a:ext>
            </a:extLst>
          </p:cNvPr>
          <p:cNvSpPr>
            <a:spLocks noGrp="1"/>
          </p:cNvSpPr>
          <p:nvPr>
            <p:ph type="body" idx="18"/>
          </p:nvPr>
        </p:nvSpPr>
        <p:spPr>
          <a:xfrm>
            <a:off x="1159649" y="3998796"/>
            <a:ext cx="1473912" cy="454353"/>
          </a:xfrm>
        </p:spPr>
        <p:txBody>
          <a:bodyPr/>
          <a:lstStyle/>
          <a:p>
            <a:r>
              <a:rPr lang="en-US" dirty="0"/>
              <a:t>Sketch</a:t>
            </a:r>
          </a:p>
        </p:txBody>
      </p:sp>
      <p:sp>
        <p:nvSpPr>
          <p:cNvPr id="2" name="Slide Number Placeholder 1">
            <a:extLst>
              <a:ext uri="{FF2B5EF4-FFF2-40B4-BE49-F238E27FC236}">
                <a16:creationId xmlns:a16="http://schemas.microsoft.com/office/drawing/2014/main" id="{4132B1B3-C6FB-4075-BF96-89BEEBC1E9E3}"/>
              </a:ext>
            </a:extLst>
          </p:cNvPr>
          <p:cNvSpPr>
            <a:spLocks noGrp="1"/>
          </p:cNvSpPr>
          <p:nvPr>
            <p:ph type="sldNum" sz="quarter" idx="10"/>
          </p:nvPr>
        </p:nvSpPr>
        <p:spPr>
          <a:xfrm>
            <a:off x="5821279" y="5397124"/>
            <a:ext cx="549442" cy="365125"/>
          </a:xfrm>
        </p:spPr>
        <p:txBody>
          <a:bodyPr/>
          <a:lstStyle/>
          <a:p>
            <a:fld id="{D495E168-DA5E-4888-8D8A-92B118324C14}" type="slidenum">
              <a:rPr lang="en-US" smtClean="0"/>
              <a:pPr/>
              <a:t>8</a:t>
            </a:fld>
            <a:endParaRPr lang="en-US" dirty="0"/>
          </a:p>
        </p:txBody>
      </p:sp>
      <p:pic>
        <p:nvPicPr>
          <p:cNvPr id="15" name="Picture 14" descr="Diagram&#10;&#10;Description automatically generated">
            <a:extLst>
              <a:ext uri="{FF2B5EF4-FFF2-40B4-BE49-F238E27FC236}">
                <a16:creationId xmlns:a16="http://schemas.microsoft.com/office/drawing/2014/main" id="{E0C9CB72-937B-6287-DC3F-55BD634301C0}"/>
              </a:ext>
            </a:extLst>
          </p:cNvPr>
          <p:cNvPicPr>
            <a:picLocks noChangeAspect="1"/>
          </p:cNvPicPr>
          <p:nvPr/>
        </p:nvPicPr>
        <p:blipFill rotWithShape="1">
          <a:blip r:embed="rId3"/>
          <a:srcRect r="18430" b="61563"/>
          <a:stretch/>
        </p:blipFill>
        <p:spPr>
          <a:xfrm>
            <a:off x="2806908" y="3427344"/>
            <a:ext cx="3157846" cy="2152342"/>
          </a:xfrm>
          <a:prstGeom prst="rect">
            <a:avLst/>
          </a:prstGeom>
        </p:spPr>
      </p:pic>
      <p:sp>
        <p:nvSpPr>
          <p:cNvPr id="18" name="Text Placeholder 6">
            <a:extLst>
              <a:ext uri="{FF2B5EF4-FFF2-40B4-BE49-F238E27FC236}">
                <a16:creationId xmlns:a16="http://schemas.microsoft.com/office/drawing/2014/main" id="{C9348D40-D1AA-F370-2FA7-46AD7A411AC9}"/>
              </a:ext>
            </a:extLst>
          </p:cNvPr>
          <p:cNvSpPr txBox="1">
            <a:spLocks/>
          </p:cNvSpPr>
          <p:nvPr/>
        </p:nvSpPr>
        <p:spPr>
          <a:xfrm>
            <a:off x="6893235" y="1969280"/>
            <a:ext cx="3459806" cy="880329"/>
          </a:xfrm>
          <a:prstGeom prst="rect">
            <a:avLst/>
          </a:prstGeom>
        </p:spPr>
        <p:txBody>
          <a:bodyPr vert="horz" lIns="91440" tIns="45720" rIns="91440" bIns="45720" rtlCol="0">
            <a:normAutofit/>
          </a:bodyPr>
          <a:lstStyle>
            <a:lvl1pPr marL="180000" indent="-180000" algn="l" defTabSz="914400" rtl="0" eaLnBrk="1" latinLnBrk="0" hangingPunct="1">
              <a:lnSpc>
                <a:spcPct val="90000"/>
              </a:lnSpc>
              <a:spcBef>
                <a:spcPts val="600"/>
              </a:spcBef>
              <a:buClr>
                <a:schemeClr val="bg2"/>
              </a:buClr>
              <a:buFont typeface="Arial" panose="020B0604020202020204" pitchFamily="34" charset="0"/>
              <a:buChar char="•"/>
              <a:defRPr sz="1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50000"/>
                    <a:lumOff val="50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50000"/>
                    <a:lumOff val="50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50000"/>
                    <a:lumOff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50000"/>
                    <a:lumOff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We then discussed our webpages and how many we wanted and the layout of these pages.</a:t>
            </a:r>
          </a:p>
        </p:txBody>
      </p:sp>
      <p:pic>
        <p:nvPicPr>
          <p:cNvPr id="19" name="Picture 18" descr="Diagram&#10;&#10;Description automatically generated">
            <a:extLst>
              <a:ext uri="{FF2B5EF4-FFF2-40B4-BE49-F238E27FC236}">
                <a16:creationId xmlns:a16="http://schemas.microsoft.com/office/drawing/2014/main" id="{83E267F6-C7E9-6DDC-F4AE-695B2D81C6C0}"/>
              </a:ext>
            </a:extLst>
          </p:cNvPr>
          <p:cNvPicPr>
            <a:picLocks noChangeAspect="1"/>
          </p:cNvPicPr>
          <p:nvPr/>
        </p:nvPicPr>
        <p:blipFill rotWithShape="1">
          <a:blip r:embed="rId3"/>
          <a:srcRect l="6643" t="71828" r="5891"/>
          <a:stretch/>
        </p:blipFill>
        <p:spPr>
          <a:xfrm>
            <a:off x="6668457" y="4722853"/>
            <a:ext cx="3386105" cy="1577518"/>
          </a:xfrm>
          <a:prstGeom prst="rect">
            <a:avLst/>
          </a:prstGeom>
        </p:spPr>
      </p:pic>
      <p:pic>
        <p:nvPicPr>
          <p:cNvPr id="20" name="Picture 19" descr="Diagram&#10;&#10;Description automatically generated">
            <a:extLst>
              <a:ext uri="{FF2B5EF4-FFF2-40B4-BE49-F238E27FC236}">
                <a16:creationId xmlns:a16="http://schemas.microsoft.com/office/drawing/2014/main" id="{D03D5DBE-D4A9-B740-E926-088FC9A65F34}"/>
              </a:ext>
            </a:extLst>
          </p:cNvPr>
          <p:cNvPicPr>
            <a:picLocks noChangeAspect="1"/>
          </p:cNvPicPr>
          <p:nvPr/>
        </p:nvPicPr>
        <p:blipFill rotWithShape="1">
          <a:blip r:embed="rId3"/>
          <a:srcRect l="5891" t="43211" b="28617"/>
          <a:stretch/>
        </p:blipFill>
        <p:spPr>
          <a:xfrm>
            <a:off x="6539874" y="2976544"/>
            <a:ext cx="3643269" cy="1577518"/>
          </a:xfrm>
          <a:prstGeom prst="rect">
            <a:avLst/>
          </a:prstGeom>
        </p:spPr>
      </p:pic>
    </p:spTree>
    <p:extLst>
      <p:ext uri="{BB962C8B-B14F-4D97-AF65-F5344CB8AC3E}">
        <p14:creationId xmlns:p14="http://schemas.microsoft.com/office/powerpoint/2010/main" val="187680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E1BA9B4B-C586-4B6B-8142-E49AC2D37AD1}"/>
              </a:ext>
            </a:extLst>
          </p:cNvPr>
          <p:cNvSpPr>
            <a:spLocks noGrp="1"/>
          </p:cNvSpPr>
          <p:nvPr>
            <p:ph type="title"/>
          </p:nvPr>
        </p:nvSpPr>
        <p:spPr/>
        <p:txBody>
          <a:bodyPr/>
          <a:lstStyle/>
          <a:p>
            <a:r>
              <a:rPr lang="en-GB" dirty="0"/>
              <a:t>Home Page</a:t>
            </a:r>
          </a:p>
        </p:txBody>
      </p:sp>
      <p:sp>
        <p:nvSpPr>
          <p:cNvPr id="3" name="Footer Placeholder 2">
            <a:extLst>
              <a:ext uri="{FF2B5EF4-FFF2-40B4-BE49-F238E27FC236}">
                <a16:creationId xmlns:a16="http://schemas.microsoft.com/office/drawing/2014/main" id="{0CEF9153-8777-40BE-856A-F36D008F5B26}"/>
              </a:ext>
            </a:extLst>
          </p:cNvPr>
          <p:cNvSpPr>
            <a:spLocks noGrp="1"/>
          </p:cNvSpPr>
          <p:nvPr>
            <p:ph type="ftr" sz="quarter" idx="12"/>
          </p:nvPr>
        </p:nvSpPr>
        <p:spPr/>
        <p:txBody>
          <a:bodyPr/>
          <a:lstStyle/>
          <a:p>
            <a:r>
              <a:rPr lang="en-US" dirty="0"/>
              <a:t>ADD A FOOTER</a:t>
            </a:r>
          </a:p>
        </p:txBody>
      </p:sp>
      <p:sp>
        <p:nvSpPr>
          <p:cNvPr id="2" name="Slide Number Placeholder 1">
            <a:extLst>
              <a:ext uri="{FF2B5EF4-FFF2-40B4-BE49-F238E27FC236}">
                <a16:creationId xmlns:a16="http://schemas.microsoft.com/office/drawing/2014/main" id="{4132B1B3-C6FB-4075-BF96-89BEEBC1E9E3}"/>
              </a:ext>
            </a:extLst>
          </p:cNvPr>
          <p:cNvSpPr>
            <a:spLocks noGrp="1"/>
          </p:cNvSpPr>
          <p:nvPr>
            <p:ph type="sldNum" sz="quarter" idx="10"/>
          </p:nvPr>
        </p:nvSpPr>
        <p:spPr/>
        <p:txBody>
          <a:bodyPr/>
          <a:lstStyle/>
          <a:p>
            <a:fld id="{D495E168-DA5E-4888-8D8A-92B118324C14}" type="slidenum">
              <a:rPr lang="en-US" smtClean="0"/>
              <a:pPr/>
              <a:t>9</a:t>
            </a:fld>
            <a:endParaRPr lang="en-US" dirty="0"/>
          </a:p>
        </p:txBody>
      </p:sp>
      <p:pic>
        <p:nvPicPr>
          <p:cNvPr id="5" name="Picture 4">
            <a:extLst>
              <a:ext uri="{FF2B5EF4-FFF2-40B4-BE49-F238E27FC236}">
                <a16:creationId xmlns:a16="http://schemas.microsoft.com/office/drawing/2014/main" id="{8E87B3CF-6077-E4F7-E2A5-B4CA2D93D4F8}"/>
              </a:ext>
            </a:extLst>
          </p:cNvPr>
          <p:cNvPicPr>
            <a:picLocks noChangeAspect="1"/>
          </p:cNvPicPr>
          <p:nvPr/>
        </p:nvPicPr>
        <p:blipFill>
          <a:blip r:embed="rId3"/>
          <a:stretch>
            <a:fillRect/>
          </a:stretch>
        </p:blipFill>
        <p:spPr>
          <a:xfrm>
            <a:off x="2108790" y="1883192"/>
            <a:ext cx="7974419" cy="4017679"/>
          </a:xfrm>
          <a:prstGeom prst="rect">
            <a:avLst/>
          </a:prstGeom>
        </p:spPr>
      </p:pic>
    </p:spTree>
    <p:extLst>
      <p:ext uri="{BB962C8B-B14F-4D97-AF65-F5344CB8AC3E}">
        <p14:creationId xmlns:p14="http://schemas.microsoft.com/office/powerpoint/2010/main" val="2703253175"/>
      </p:ext>
    </p:extLst>
  </p:cSld>
  <p:clrMapOvr>
    <a:masterClrMapping/>
  </p:clrMapOvr>
</p:sld>
</file>

<file path=ppt/theme/theme1.xml><?xml version="1.0" encoding="utf-8"?>
<a:theme xmlns:a="http://schemas.openxmlformats.org/drawingml/2006/main" name="Office Theme">
  <a:themeElements>
    <a:clrScheme name="Custom 24">
      <a:dk1>
        <a:sysClr val="windowText" lastClr="000000"/>
      </a:dk1>
      <a:lt1>
        <a:sysClr val="window" lastClr="FFFFFF"/>
      </a:lt1>
      <a:dk2>
        <a:srgbClr val="64AC00"/>
      </a:dk2>
      <a:lt2>
        <a:srgbClr val="CBFF00"/>
      </a:lt2>
      <a:accent1>
        <a:srgbClr val="002E62"/>
      </a:accent1>
      <a:accent2>
        <a:srgbClr val="004CB9"/>
      </a:accent2>
      <a:accent3>
        <a:srgbClr val="005500"/>
      </a:accent3>
      <a:accent4>
        <a:srgbClr val="16B3DC"/>
      </a:accent4>
      <a:accent5>
        <a:srgbClr val="F9DC5C"/>
      </a:accent5>
      <a:accent6>
        <a:srgbClr val="EF626C"/>
      </a:accent6>
      <a:hlink>
        <a:srgbClr val="FFFFFF"/>
      </a:hlink>
      <a:folHlink>
        <a:srgbClr val="FFFFFF"/>
      </a:folHlink>
    </a:clrScheme>
    <a:fontScheme name="Custom 21">
      <a:majorFont>
        <a:latin typeface="Gill Sans MT"/>
        <a:ea typeface=""/>
        <a:cs typeface=""/>
      </a:majorFont>
      <a:minorFont>
        <a:latin typeface="Franklin Gothic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2"/>
        </a:solidFill>
        <a:ln w="12700" cap="flat">
          <a:noFill/>
          <a:prstDash val="solid"/>
          <a:miter/>
        </a:ln>
      </a:spPr>
      <a:bodyPr rtlCol="0" anchor="ctr"/>
      <a:lstStyle>
        <a:defPPr algn="l">
          <a:defRPr dirty="0"/>
        </a:defPPr>
      </a:lstStyle>
    </a:spDef>
  </a:objectDefaults>
  <a:extraClrSchemeLst/>
  <a:extLst>
    <a:ext uri="{05A4C25C-085E-4340-85A3-A5531E510DB2}">
      <thm15:themeFamily xmlns:thm15="http://schemas.microsoft.com/office/thememl/2012/main" name="TF22977542_Outdoors presentation_RVA_v4.potx" id="{6CD96AFB-7D75-48FF-A856-C8B82BF3C12B}" vid="{1E6ACFD4-3AE6-4944-B76B-DA44E915EC7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F60B100-7079-4DE7-AF7C-20BFB1D62C46}">
  <ds:schemaRefs>
    <ds:schemaRef ds:uri="http://schemas.microsoft.com/sharepoint/v3/contenttype/forms"/>
  </ds:schemaRefs>
</ds:datastoreItem>
</file>

<file path=customXml/itemProps2.xml><?xml version="1.0" encoding="utf-8"?>
<ds:datastoreItem xmlns:ds="http://schemas.openxmlformats.org/officeDocument/2006/customXml" ds:itemID="{826A71AF-4CF2-4B95-BFB6-5C27500258C6}">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A935B1F0-3442-4957-9701-25816EFDB64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Outdoors presentation</Template>
  <TotalTime>3</TotalTime>
  <Words>858</Words>
  <Application>Microsoft Macintosh PowerPoint</Application>
  <PresentationFormat>Widescreen</PresentationFormat>
  <Paragraphs>120</Paragraphs>
  <Slides>15</Slides>
  <Notes>14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15</vt:i4>
      </vt:variant>
    </vt:vector>
  </HeadingPairs>
  <TitlesOfParts>
    <vt:vector size="23" baseType="lpstr">
      <vt:lpstr>-apple-system</vt:lpstr>
      <vt:lpstr>Arial</vt:lpstr>
      <vt:lpstr>Calibri</vt:lpstr>
      <vt:lpstr>Franklin Gothic Book</vt:lpstr>
      <vt:lpstr>Gill Sans MT</vt:lpstr>
      <vt:lpstr>Helvetica Neue</vt:lpstr>
      <vt:lpstr>Libre Franklin</vt:lpstr>
      <vt:lpstr>Office Theme</vt:lpstr>
      <vt:lpstr>Biodiversity in US National Parks</vt:lpstr>
      <vt:lpstr>Contents</vt:lpstr>
      <vt:lpstr>What is Biodiversity?</vt:lpstr>
      <vt:lpstr>USA National Parks</vt:lpstr>
      <vt:lpstr>Our Data</vt:lpstr>
      <vt:lpstr>Did you know…</vt:lpstr>
      <vt:lpstr>Data Transformation and Loading</vt:lpstr>
      <vt:lpstr>Planning our Visualisations</vt:lpstr>
      <vt:lpstr>Home Page</vt:lpstr>
      <vt:lpstr>Parks Page</vt:lpstr>
      <vt:lpstr>Species Page</vt:lpstr>
      <vt:lpstr>Visualizations</vt:lpstr>
      <vt:lpstr>CONCLUSIONS</vt:lpstr>
      <vt:lpstr>Did you know…</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Biodiversity in National Parks</dc:title>
  <dc:creator>Hibaa Aldubai</dc:creator>
  <cp:lastModifiedBy>Abraham Ofolu</cp:lastModifiedBy>
  <cp:revision>14</cp:revision>
  <dcterms:created xsi:type="dcterms:W3CDTF">2022-12-19T18:46:35Z</dcterms:created>
  <dcterms:modified xsi:type="dcterms:W3CDTF">2023-01-04T18:42:40Z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